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95" r:id="rId3"/>
    <p:sldId id="270" r:id="rId4"/>
    <p:sldId id="296" r:id="rId5"/>
    <p:sldId id="260" r:id="rId6"/>
    <p:sldId id="281" r:id="rId7"/>
    <p:sldId id="262" r:id="rId8"/>
    <p:sldId id="27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5FA150-383A-BAA2-CAE3-A87C0C1A6370}" v="63" dt="2026-08-22T21:20:17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id, Kayla (DCPS)" userId="S::kayla.reid@k12.dc.gov::4fd343ef-9dd8-4460-af97-1956c2b4a63a" providerId="AD" clId="Web-{DE92F0B2-9349-8101-C36A-57364C9C5607}"/>
    <pc:docChg chg="addSld delSld modSld sldOrd">
      <pc:chgData name="Reid, Kayla (DCPS)" userId="S::kayla.reid@k12.dc.gov::4fd343ef-9dd8-4460-af97-1956c2b4a63a" providerId="AD" clId="Web-{DE92F0B2-9349-8101-C36A-57364C9C5607}" dt="2026-08-19T16:15:45.055" v="424"/>
      <pc:docMkLst>
        <pc:docMk/>
      </pc:docMkLst>
      <pc:sldChg chg="modSp">
        <pc:chgData name="Reid, Kayla (DCPS)" userId="S::kayla.reid@k12.dc.gov::4fd343ef-9dd8-4460-af97-1956c2b4a63a" providerId="AD" clId="Web-{DE92F0B2-9349-8101-C36A-57364C9C5607}" dt="2026-08-19T15:49:00.109" v="18" actId="20577"/>
        <pc:sldMkLst>
          <pc:docMk/>
          <pc:sldMk cId="109857222" sldId="256"/>
        </pc:sldMkLst>
        <pc:spChg chg="mod">
          <ac:chgData name="Reid, Kayla (DCPS)" userId="S::kayla.reid@k12.dc.gov::4fd343ef-9dd8-4460-af97-1956c2b4a63a" providerId="AD" clId="Web-{DE92F0B2-9349-8101-C36A-57364C9C5607}" dt="2026-08-19T15:49:00.109" v="18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Sp">
        <pc:chgData name="Reid, Kayla (DCPS)" userId="S::kayla.reid@k12.dc.gov::4fd343ef-9dd8-4460-af97-1956c2b4a63a" providerId="AD" clId="Web-{DE92F0B2-9349-8101-C36A-57364C9C5607}" dt="2026-08-19T16:02:05.058" v="359" actId="20577"/>
        <pc:sldMkLst>
          <pc:docMk/>
          <pc:sldMk cId="4177737046" sldId="260"/>
        </pc:sldMkLst>
        <pc:graphicFrameChg chg="modGraphic">
          <ac:chgData name="Reid, Kayla (DCPS)" userId="S::kayla.reid@k12.dc.gov::4fd343ef-9dd8-4460-af97-1956c2b4a63a" providerId="AD" clId="Web-{DE92F0B2-9349-8101-C36A-57364C9C5607}" dt="2026-08-19T16:02:05.058" v="359" actId="20577"/>
          <ac:graphicFrameMkLst>
            <pc:docMk/>
            <pc:sldMk cId="4177737046" sldId="260"/>
            <ac:graphicFrameMk id="7" creationId="{67CCDA62-4072-B85E-20BF-721DC47C2DEB}"/>
          </ac:graphicFrameMkLst>
        </pc:graphicFrameChg>
      </pc:sldChg>
      <pc:sldChg chg="addSp delSp modSp">
        <pc:chgData name="Reid, Kayla (DCPS)" userId="S::kayla.reid@k12.dc.gov::4fd343ef-9dd8-4460-af97-1956c2b4a63a" providerId="AD" clId="Web-{DE92F0B2-9349-8101-C36A-57364C9C5607}" dt="2026-08-19T16:15:34.383" v="423" actId="1076"/>
        <pc:sldMkLst>
          <pc:docMk/>
          <pc:sldMk cId="2595372304" sldId="270"/>
        </pc:sldMkLst>
        <pc:spChg chg="mod">
          <ac:chgData name="Reid, Kayla (DCPS)" userId="S::kayla.reid@k12.dc.gov::4fd343ef-9dd8-4460-af97-1956c2b4a63a" providerId="AD" clId="Web-{DE92F0B2-9349-8101-C36A-57364C9C5607}" dt="2026-08-19T16:15:34.383" v="423" actId="1076"/>
          <ac:spMkLst>
            <pc:docMk/>
            <pc:sldMk cId="2595372304" sldId="270"/>
            <ac:spMk id="3" creationId="{C717B648-8F5D-6842-610F-31BBDCA476A1}"/>
          </ac:spMkLst>
        </pc:spChg>
        <pc:spChg chg="mod">
          <ac:chgData name="Reid, Kayla (DCPS)" userId="S::kayla.reid@k12.dc.gov::4fd343ef-9dd8-4460-af97-1956c2b4a63a" providerId="AD" clId="Web-{DE92F0B2-9349-8101-C36A-57364C9C5607}" dt="2026-08-19T16:15:27.633" v="422" actId="1076"/>
          <ac:spMkLst>
            <pc:docMk/>
            <pc:sldMk cId="2595372304" sldId="270"/>
            <ac:spMk id="4" creationId="{D67BBFEB-2ADE-65F5-54B8-8E3DFC035722}"/>
          </ac:spMkLst>
        </pc:spChg>
        <pc:spChg chg="add mod">
          <ac:chgData name="Reid, Kayla (DCPS)" userId="S::kayla.reid@k12.dc.gov::4fd343ef-9dd8-4460-af97-1956c2b4a63a" providerId="AD" clId="Web-{DE92F0B2-9349-8101-C36A-57364C9C5607}" dt="2026-08-19T16:15:22.070" v="421" actId="20577"/>
          <ac:spMkLst>
            <pc:docMk/>
            <pc:sldMk cId="2595372304" sldId="270"/>
            <ac:spMk id="8" creationId="{E9C321AE-BDE7-2037-9FB3-871B496312BB}"/>
          </ac:spMkLst>
        </pc:spChg>
        <pc:spChg chg="add mod">
          <ac:chgData name="Reid, Kayla (DCPS)" userId="S::kayla.reid@k12.dc.gov::4fd343ef-9dd8-4460-af97-1956c2b4a63a" providerId="AD" clId="Web-{DE92F0B2-9349-8101-C36A-57364C9C5607}" dt="2026-08-19T16:15:20.976" v="420" actId="20577"/>
          <ac:spMkLst>
            <pc:docMk/>
            <pc:sldMk cId="2595372304" sldId="270"/>
            <ac:spMk id="10" creationId="{6D002B1F-0BD8-E6B3-6B33-1CAE91897425}"/>
          </ac:spMkLst>
        </pc:spChg>
      </pc:sldChg>
      <pc:sldChg chg="addSp delSp modSp">
        <pc:chgData name="Reid, Kayla (DCPS)" userId="S::kayla.reid@k12.dc.gov::4fd343ef-9dd8-4460-af97-1956c2b4a63a" providerId="AD" clId="Web-{DE92F0B2-9349-8101-C36A-57364C9C5607}" dt="2026-08-19T15:53:46.619" v="67"/>
        <pc:sldMkLst>
          <pc:docMk/>
          <pc:sldMk cId="3423068377" sldId="276"/>
        </pc:sldMkLst>
        <pc:spChg chg="mod">
          <ac:chgData name="Reid, Kayla (DCPS)" userId="S::kayla.reid@k12.dc.gov::4fd343ef-9dd8-4460-af97-1956c2b4a63a" providerId="AD" clId="Web-{DE92F0B2-9349-8101-C36A-57364C9C5607}" dt="2026-08-19T15:53:39.009" v="66"/>
          <ac:spMkLst>
            <pc:docMk/>
            <pc:sldMk cId="3423068377" sldId="276"/>
            <ac:spMk id="2" creationId="{7082D374-3EA0-D544-7ABA-3BC6FFE9F3F7}"/>
          </ac:spMkLst>
        </pc:spChg>
        <pc:spChg chg="add">
          <ac:chgData name="Reid, Kayla (DCPS)" userId="S::kayla.reid@k12.dc.gov::4fd343ef-9dd8-4460-af97-1956c2b4a63a" providerId="AD" clId="Web-{DE92F0B2-9349-8101-C36A-57364C9C5607}" dt="2026-08-19T15:53:39.009" v="66"/>
          <ac:spMkLst>
            <pc:docMk/>
            <pc:sldMk cId="3423068377" sldId="276"/>
            <ac:spMk id="43" creationId="{DA381740-063A-41A4-836D-85D14980EEF0}"/>
          </ac:spMkLst>
        </pc:spChg>
        <pc:spChg chg="add">
          <ac:chgData name="Reid, Kayla (DCPS)" userId="S::kayla.reid@k12.dc.gov::4fd343ef-9dd8-4460-af97-1956c2b4a63a" providerId="AD" clId="Web-{DE92F0B2-9349-8101-C36A-57364C9C5607}" dt="2026-08-19T15:53:39.009" v="66"/>
          <ac:spMkLst>
            <pc:docMk/>
            <pc:sldMk cId="3423068377" sldId="276"/>
            <ac:spMk id="45" creationId="{B87C619C-EBAB-488E-96B9-153AA4C9B440}"/>
          </ac:spMkLst>
        </pc:spChg>
        <pc:spChg chg="add">
          <ac:chgData name="Reid, Kayla (DCPS)" userId="S::kayla.reid@k12.dc.gov::4fd343ef-9dd8-4460-af97-1956c2b4a63a" providerId="AD" clId="Web-{DE92F0B2-9349-8101-C36A-57364C9C5607}" dt="2026-08-19T15:53:39.009" v="66"/>
          <ac:spMkLst>
            <pc:docMk/>
            <pc:sldMk cId="3423068377" sldId="276"/>
            <ac:spMk id="47" creationId="{130DA1C1-36FD-41D8-9826-EE797BF39BAB}"/>
          </ac:spMkLst>
        </pc:spChg>
        <pc:spChg chg="add">
          <ac:chgData name="Reid, Kayla (DCPS)" userId="S::kayla.reid@k12.dc.gov::4fd343ef-9dd8-4460-af97-1956c2b4a63a" providerId="AD" clId="Web-{DE92F0B2-9349-8101-C36A-57364C9C5607}" dt="2026-08-19T15:53:39.009" v="66"/>
          <ac:spMkLst>
            <pc:docMk/>
            <pc:sldMk cId="3423068377" sldId="276"/>
            <ac:spMk id="49" creationId="{35BC54F7-1315-4D6C-9420-A5BF0CDDBC04}"/>
          </ac:spMkLst>
        </pc:spChg>
        <pc:picChg chg="add mod">
          <ac:chgData name="Reid, Kayla (DCPS)" userId="S::kayla.reid@k12.dc.gov::4fd343ef-9dd8-4460-af97-1956c2b4a63a" providerId="AD" clId="Web-{DE92F0B2-9349-8101-C36A-57364C9C5607}" dt="2026-08-19T15:53:39.009" v="66"/>
          <ac:picMkLst>
            <pc:docMk/>
            <pc:sldMk cId="3423068377" sldId="276"/>
            <ac:picMk id="4" creationId="{F97D3BB8-A816-3877-9BAB-318869B2B6AB}"/>
          </ac:picMkLst>
        </pc:picChg>
      </pc:sldChg>
      <pc:sldChg chg="modSp">
        <pc:chgData name="Reid, Kayla (DCPS)" userId="S::kayla.reid@k12.dc.gov::4fd343ef-9dd8-4460-af97-1956c2b4a63a" providerId="AD" clId="Web-{DE92F0B2-9349-8101-C36A-57364C9C5607}" dt="2026-08-19T16:12:49.955" v="383" actId="20577"/>
        <pc:sldMkLst>
          <pc:docMk/>
          <pc:sldMk cId="2061346118" sldId="295"/>
        </pc:sldMkLst>
        <pc:spChg chg="mod">
          <ac:chgData name="Reid, Kayla (DCPS)" userId="S::kayla.reid@k12.dc.gov::4fd343ef-9dd8-4460-af97-1956c2b4a63a" providerId="AD" clId="Web-{DE92F0B2-9349-8101-C36A-57364C9C5607}" dt="2026-08-19T15:57:32.080" v="223" actId="20577"/>
          <ac:spMkLst>
            <pc:docMk/>
            <pc:sldMk cId="2061346118" sldId="295"/>
            <ac:spMk id="4" creationId="{E1027494-A2B5-2584-D748-D7CF08C9BDA2}"/>
          </ac:spMkLst>
        </pc:spChg>
        <pc:spChg chg="mod">
          <ac:chgData name="Reid, Kayla (DCPS)" userId="S::kayla.reid@k12.dc.gov::4fd343ef-9dd8-4460-af97-1956c2b4a63a" providerId="AD" clId="Web-{DE92F0B2-9349-8101-C36A-57364C9C5607}" dt="2026-08-19T16:00:07.585" v="331" actId="20577"/>
          <ac:spMkLst>
            <pc:docMk/>
            <pc:sldMk cId="2061346118" sldId="295"/>
            <ac:spMk id="5" creationId="{3857E8CB-2785-1500-FDB6-124198998E05}"/>
          </ac:spMkLst>
        </pc:spChg>
        <pc:spChg chg="mod">
          <ac:chgData name="Reid, Kayla (DCPS)" userId="S::kayla.reid@k12.dc.gov::4fd343ef-9dd8-4460-af97-1956c2b4a63a" providerId="AD" clId="Web-{DE92F0B2-9349-8101-C36A-57364C9C5607}" dt="2026-08-19T16:12:49.955" v="383" actId="20577"/>
          <ac:spMkLst>
            <pc:docMk/>
            <pc:sldMk cId="2061346118" sldId="295"/>
            <ac:spMk id="6" creationId="{4D2F1F39-DD7F-11E2-827B-600BEB24EF50}"/>
          </ac:spMkLst>
        </pc:spChg>
      </pc:sldChg>
      <pc:sldChg chg="addSp delSp modSp add replId">
        <pc:chgData name="Reid, Kayla (DCPS)" userId="S::kayla.reid@k12.dc.gov::4fd343ef-9dd8-4460-af97-1956c2b4a63a" providerId="AD" clId="Web-{DE92F0B2-9349-8101-C36A-57364C9C5607}" dt="2026-08-19T16:14:34.615" v="403" actId="1076"/>
        <pc:sldMkLst>
          <pc:docMk/>
          <pc:sldMk cId="4112585292" sldId="296"/>
        </pc:sldMkLst>
        <pc:spChg chg="mod">
          <ac:chgData name="Reid, Kayla (DCPS)" userId="S::kayla.reid@k12.dc.gov::4fd343ef-9dd8-4460-af97-1956c2b4a63a" providerId="AD" clId="Web-{DE92F0B2-9349-8101-C36A-57364C9C5607}" dt="2026-08-19T16:14:23.240" v="400" actId="20577"/>
          <ac:spMkLst>
            <pc:docMk/>
            <pc:sldMk cId="4112585292" sldId="296"/>
            <ac:spMk id="2" creationId="{62686F1B-0B73-8720-7248-977F16BB857D}"/>
          </ac:spMkLst>
        </pc:spChg>
        <pc:spChg chg="mod">
          <ac:chgData name="Reid, Kayla (DCPS)" userId="S::kayla.reid@k12.dc.gov::4fd343ef-9dd8-4460-af97-1956c2b4a63a" providerId="AD" clId="Web-{DE92F0B2-9349-8101-C36A-57364C9C5607}" dt="2026-08-19T16:14:34.615" v="403" actId="1076"/>
          <ac:spMkLst>
            <pc:docMk/>
            <pc:sldMk cId="4112585292" sldId="296"/>
            <ac:spMk id="6" creationId="{647B6CEA-67F1-0005-B819-5A4B2816E19A}"/>
          </ac:spMkLst>
        </pc:spChg>
      </pc:sldChg>
    </pc:docChg>
  </pc:docChgLst>
  <pc:docChgLst>
    <pc:chgData name="Reid, Kayla (DCPS)" userId="S::kayla.reid@k12.dc.gov::4fd343ef-9dd8-4460-af97-1956c2b4a63a" providerId="AD" clId="Web-{3C5FA150-383A-BAA2-CAE3-A87C0C1A6370}"/>
    <pc:docChg chg="delSld modSld">
      <pc:chgData name="Reid, Kayla (DCPS)" userId="S::kayla.reid@k12.dc.gov::4fd343ef-9dd8-4460-af97-1956c2b4a63a" providerId="AD" clId="Web-{3C5FA150-383A-BAA2-CAE3-A87C0C1A6370}" dt="2026-08-22T21:20:17.771" v="102" actId="20577"/>
      <pc:docMkLst>
        <pc:docMk/>
      </pc:docMkLst>
      <pc:sldChg chg="del">
        <pc:chgData name="Reid, Kayla (DCPS)" userId="S::kayla.reid@k12.dc.gov::4fd343ef-9dd8-4460-af97-1956c2b4a63a" providerId="AD" clId="Web-{3C5FA150-383A-BAA2-CAE3-A87C0C1A6370}" dt="2026-08-22T21:15:15.690" v="0"/>
        <pc:sldMkLst>
          <pc:docMk/>
          <pc:sldMk cId="3479751698" sldId="258"/>
        </pc:sldMkLst>
      </pc:sldChg>
      <pc:sldChg chg="modSp">
        <pc:chgData name="Reid, Kayla (DCPS)" userId="S::kayla.reid@k12.dc.gov::4fd343ef-9dd8-4460-af97-1956c2b4a63a" providerId="AD" clId="Web-{3C5FA150-383A-BAA2-CAE3-A87C0C1A6370}" dt="2026-08-22T21:19:35.597" v="69" actId="20577"/>
        <pc:sldMkLst>
          <pc:docMk/>
          <pc:sldMk cId="4177737046" sldId="260"/>
        </pc:sldMkLst>
        <pc:graphicFrameChg chg="modGraphic">
          <ac:chgData name="Reid, Kayla (DCPS)" userId="S::kayla.reid@k12.dc.gov::4fd343ef-9dd8-4460-af97-1956c2b4a63a" providerId="AD" clId="Web-{3C5FA150-383A-BAA2-CAE3-A87C0C1A6370}" dt="2026-08-22T21:19:35.597" v="69" actId="20577"/>
          <ac:graphicFrameMkLst>
            <pc:docMk/>
            <pc:sldMk cId="4177737046" sldId="260"/>
            <ac:graphicFrameMk id="7" creationId="{67CCDA62-4072-B85E-20BF-721DC47C2DEB}"/>
          </ac:graphicFrameMkLst>
        </pc:graphicFrameChg>
      </pc:sldChg>
      <pc:sldChg chg="modSp">
        <pc:chgData name="Reid, Kayla (DCPS)" userId="S::kayla.reid@k12.dc.gov::4fd343ef-9dd8-4460-af97-1956c2b4a63a" providerId="AD" clId="Web-{3C5FA150-383A-BAA2-CAE3-A87C0C1A6370}" dt="2026-08-22T21:20:17.771" v="102" actId="20577"/>
        <pc:sldMkLst>
          <pc:docMk/>
          <pc:sldMk cId="2035674317" sldId="281"/>
        </pc:sldMkLst>
        <pc:spChg chg="mod">
          <ac:chgData name="Reid, Kayla (DCPS)" userId="S::kayla.reid@k12.dc.gov::4fd343ef-9dd8-4460-af97-1956c2b4a63a" providerId="AD" clId="Web-{3C5FA150-383A-BAA2-CAE3-A87C0C1A6370}" dt="2026-08-22T21:20:17.771" v="102" actId="20577"/>
          <ac:spMkLst>
            <pc:docMk/>
            <pc:sldMk cId="2035674317" sldId="281"/>
            <ac:spMk id="3" creationId="{E0D649B6-9ACD-A949-2125-9186A20A53FE}"/>
          </ac:spMkLst>
        </pc:spChg>
      </pc:sldChg>
      <pc:sldChg chg="modSp">
        <pc:chgData name="Reid, Kayla (DCPS)" userId="S::kayla.reid@k12.dc.gov::4fd343ef-9dd8-4460-af97-1956c2b4a63a" providerId="AD" clId="Web-{3C5FA150-383A-BAA2-CAE3-A87C0C1A6370}" dt="2026-08-22T21:16:03.662" v="18" actId="20577"/>
        <pc:sldMkLst>
          <pc:docMk/>
          <pc:sldMk cId="2061346118" sldId="295"/>
        </pc:sldMkLst>
        <pc:spChg chg="mod">
          <ac:chgData name="Reid, Kayla (DCPS)" userId="S::kayla.reid@k12.dc.gov::4fd343ef-9dd8-4460-af97-1956c2b4a63a" providerId="AD" clId="Web-{3C5FA150-383A-BAA2-CAE3-A87C0C1A6370}" dt="2026-08-22T21:16:03.662" v="18" actId="20577"/>
          <ac:spMkLst>
            <pc:docMk/>
            <pc:sldMk cId="2061346118" sldId="295"/>
            <ac:spMk id="6" creationId="{4D2F1F39-DD7F-11E2-827B-600BEB24EF50}"/>
          </ac:spMkLst>
        </pc:spChg>
      </pc:sldChg>
      <pc:sldChg chg="delSp modSp">
        <pc:chgData name="Reid, Kayla (DCPS)" userId="S::kayla.reid@k12.dc.gov::4fd343ef-9dd8-4460-af97-1956c2b4a63a" providerId="AD" clId="Web-{3C5FA150-383A-BAA2-CAE3-A87C0C1A6370}" dt="2026-08-22T21:18:12.764" v="29" actId="20577"/>
        <pc:sldMkLst>
          <pc:docMk/>
          <pc:sldMk cId="4112585292" sldId="296"/>
        </pc:sldMkLst>
        <pc:spChg chg="mod">
          <ac:chgData name="Reid, Kayla (DCPS)" userId="S::kayla.reid@k12.dc.gov::4fd343ef-9dd8-4460-af97-1956c2b4a63a" providerId="AD" clId="Web-{3C5FA150-383A-BAA2-CAE3-A87C0C1A6370}" dt="2026-08-22T21:17:25.714" v="24" actId="20577"/>
          <ac:spMkLst>
            <pc:docMk/>
            <pc:sldMk cId="4112585292" sldId="296"/>
            <ac:spMk id="2" creationId="{62686F1B-0B73-8720-7248-977F16BB857D}"/>
          </ac:spMkLst>
        </pc:spChg>
        <pc:spChg chg="del mod">
          <ac:chgData name="Reid, Kayla (DCPS)" userId="S::kayla.reid@k12.dc.gov::4fd343ef-9dd8-4460-af97-1956c2b4a63a" providerId="AD" clId="Web-{3C5FA150-383A-BAA2-CAE3-A87C0C1A6370}" dt="2026-08-22T21:17:13.885" v="20"/>
          <ac:spMkLst>
            <pc:docMk/>
            <pc:sldMk cId="4112585292" sldId="296"/>
            <ac:spMk id="3" creationId="{6DC2D3BD-796C-9973-C472-7F68DE52632D}"/>
          </ac:spMkLst>
        </pc:spChg>
        <pc:spChg chg="del">
          <ac:chgData name="Reid, Kayla (DCPS)" userId="S::kayla.reid@k12.dc.gov::4fd343ef-9dd8-4460-af97-1956c2b4a63a" providerId="AD" clId="Web-{3C5FA150-383A-BAA2-CAE3-A87C0C1A6370}" dt="2026-08-22T21:17:20.213" v="21"/>
          <ac:spMkLst>
            <pc:docMk/>
            <pc:sldMk cId="4112585292" sldId="296"/>
            <ac:spMk id="5" creationId="{E49D57EA-DD2F-42EC-35B6-E758C87B4327}"/>
          </ac:spMkLst>
        </pc:spChg>
        <pc:spChg chg="mod">
          <ac:chgData name="Reid, Kayla (DCPS)" userId="S::kayla.reid@k12.dc.gov::4fd343ef-9dd8-4460-af97-1956c2b4a63a" providerId="AD" clId="Web-{3C5FA150-383A-BAA2-CAE3-A87C0C1A6370}" dt="2026-08-22T21:18:12.764" v="29" actId="20577"/>
          <ac:spMkLst>
            <pc:docMk/>
            <pc:sldMk cId="4112585292" sldId="296"/>
            <ac:spMk id="6" creationId="{647B6CEA-67F1-0005-B819-5A4B2816E19A}"/>
          </ac:spMkLst>
        </pc:spChg>
        <pc:spChg chg="del">
          <ac:chgData name="Reid, Kayla (DCPS)" userId="S::kayla.reid@k12.dc.gov::4fd343ef-9dd8-4460-af97-1956c2b4a63a" providerId="AD" clId="Web-{3C5FA150-383A-BAA2-CAE3-A87C0C1A6370}" dt="2026-08-22T21:17:34.855" v="25"/>
          <ac:spMkLst>
            <pc:docMk/>
            <pc:sldMk cId="4112585292" sldId="296"/>
            <ac:spMk id="8" creationId="{7A67E399-4E50-0D3A-A929-C8468A5F2D3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2941D2-F811-46F3-BEBC-A7A8D660866E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8D332237-F81A-4F0C-A46D-13FBA8A5E3AF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The Serif Hand Black"/>
              <a:cs typeface="Times New Roman"/>
            </a:rPr>
            <a:t>Students eat lunch by grade band in the multipu</a:t>
          </a:r>
          <a:r>
            <a:rPr lang="en-US">
              <a:latin typeface="The Serif Hand Black"/>
              <a:cs typeface="Times New Roman"/>
            </a:rPr>
            <a:t>rpose</a:t>
          </a:r>
          <a:r>
            <a:rPr lang="en-US" dirty="0">
              <a:latin typeface="The Serif Hand Black"/>
              <a:cs typeface="Times New Roman"/>
            </a:rPr>
            <a:t> room</a:t>
          </a:r>
        </a:p>
      </dgm:t>
    </dgm:pt>
    <dgm:pt modelId="{8B865343-AB3A-41E9-9B16-EF51219F6D23}" type="parTrans" cxnId="{E4D4ACF3-C26E-42B2-A02B-BB891CBE841D}">
      <dgm:prSet/>
      <dgm:spPr/>
      <dgm:t>
        <a:bodyPr/>
        <a:lstStyle/>
        <a:p>
          <a:endParaRPr lang="en-US"/>
        </a:p>
      </dgm:t>
    </dgm:pt>
    <dgm:pt modelId="{A14CA843-CD2B-4562-861B-18E2A9265FDF}" type="sibTrans" cxnId="{E4D4ACF3-C26E-42B2-A02B-BB891CBE841D}">
      <dgm:prSet/>
      <dgm:spPr/>
      <dgm:t>
        <a:bodyPr/>
        <a:lstStyle/>
        <a:p>
          <a:endParaRPr lang="en-US"/>
        </a:p>
      </dgm:t>
    </dgm:pt>
    <dgm:pt modelId="{C57D7F69-3237-4D2A-94E9-7A6819EEFC94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>
              <a:latin typeface="The Serif Hand Black"/>
            </a:rPr>
            <a:t>  K-1st:       11:25-11:50</a:t>
          </a:r>
        </a:p>
      </dgm:t>
    </dgm:pt>
    <dgm:pt modelId="{846E41A2-A2E1-4003-8BAE-432447AFF390}" type="parTrans" cxnId="{9B752545-9919-4727-8A9E-D386E13DDD99}">
      <dgm:prSet/>
      <dgm:spPr/>
    </dgm:pt>
    <dgm:pt modelId="{58E7B346-DDB3-4471-AA8A-51B0EF09563E}" type="sibTrans" cxnId="{9B752545-9919-4727-8A9E-D386E13DDD99}">
      <dgm:prSet/>
      <dgm:spPr/>
    </dgm:pt>
    <dgm:pt modelId="{68DD8C06-BB38-474F-BCF4-30AE2A406E0E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>
              <a:latin typeface="The Serif Hand Black"/>
            </a:rPr>
            <a:t> 2nd-</a:t>
          </a:r>
          <a:r>
            <a:rPr lang="en-US"/>
            <a:t> </a:t>
          </a:r>
          <a:r>
            <a:rPr lang="en-US">
              <a:latin typeface="The Serif Hand Black"/>
            </a:rPr>
            <a:t>3rd:    12:45-1:10</a:t>
          </a:r>
        </a:p>
      </dgm:t>
    </dgm:pt>
    <dgm:pt modelId="{453B7EAF-D784-4AE7-85B5-4DD3FC5843D1}" type="parTrans" cxnId="{847DE54C-9B42-40EA-BB53-AF90E22B34F8}">
      <dgm:prSet/>
      <dgm:spPr/>
    </dgm:pt>
    <dgm:pt modelId="{D7EC31D1-BA58-4DBE-B493-E22E48B1FBA5}" type="sibTrans" cxnId="{847DE54C-9B42-40EA-BB53-AF90E22B34F8}">
      <dgm:prSet/>
      <dgm:spPr/>
    </dgm:pt>
    <dgm:pt modelId="{7DB52016-244C-4609-8F35-A3A6DB5B7351}">
      <dgm:prSet phldrT="[Text]" phldr="0"/>
      <dgm:spPr/>
      <dgm:t>
        <a:bodyPr/>
        <a:lstStyle/>
        <a:p>
          <a:pPr rtl="0">
            <a:lnSpc>
              <a:spcPct val="100000"/>
            </a:lnSpc>
          </a:pPr>
          <a:r>
            <a:rPr lang="en-US">
              <a:latin typeface="The Serif Hand Black"/>
            </a:rPr>
            <a:t> 4th-5th:     12-12:30 </a:t>
          </a:r>
          <a:endParaRPr lang="en-US"/>
        </a:p>
      </dgm:t>
    </dgm:pt>
    <dgm:pt modelId="{F0A86570-DB89-48E0-ACC4-2A42C205BB2C}" type="parTrans" cxnId="{EBECB98D-F2D8-46C0-88E0-4B9A655F7B09}">
      <dgm:prSet/>
      <dgm:spPr/>
    </dgm:pt>
    <dgm:pt modelId="{029F7578-C071-40F1-9E4C-7E3861E14868}" type="sibTrans" cxnId="{EBECB98D-F2D8-46C0-88E0-4B9A655F7B09}">
      <dgm:prSet/>
      <dgm:spPr/>
    </dgm:pt>
    <dgm:pt modelId="{00BA9F42-632F-4784-9D1B-197587D2A30E}" type="pres">
      <dgm:prSet presAssocID="{052941D2-F811-46F3-BEBC-A7A8D660866E}" presName="root" presStyleCnt="0">
        <dgm:presLayoutVars>
          <dgm:dir/>
          <dgm:resizeHandles val="exact"/>
        </dgm:presLayoutVars>
      </dgm:prSet>
      <dgm:spPr/>
    </dgm:pt>
    <dgm:pt modelId="{B0F6A0F9-8AF0-4C5E-920A-FC8E3DCF4307}" type="pres">
      <dgm:prSet presAssocID="{8D332237-F81A-4F0C-A46D-13FBA8A5E3AF}" presName="compNode" presStyleCnt="0"/>
      <dgm:spPr/>
    </dgm:pt>
    <dgm:pt modelId="{06DF3DD8-AF90-43A1-BFCB-18D38E1EACDB}" type="pres">
      <dgm:prSet presAssocID="{8D332237-F81A-4F0C-A46D-13FBA8A5E3AF}" presName="bgRect" presStyleLbl="bgShp" presStyleIdx="0" presStyleCnt="4"/>
      <dgm:spPr/>
    </dgm:pt>
    <dgm:pt modelId="{07AA6371-4ADA-4AB1-83D9-851549B59554}" type="pres">
      <dgm:prSet presAssocID="{8D332237-F81A-4F0C-A46D-13FBA8A5E3A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0F93831-4467-4271-94C8-6D3D95EB0445}" type="pres">
      <dgm:prSet presAssocID="{8D332237-F81A-4F0C-A46D-13FBA8A5E3AF}" presName="spaceRect" presStyleCnt="0"/>
      <dgm:spPr/>
    </dgm:pt>
    <dgm:pt modelId="{6F7D5530-D481-42A4-8529-22B033904CB8}" type="pres">
      <dgm:prSet presAssocID="{8D332237-F81A-4F0C-A46D-13FBA8A5E3AF}" presName="parTx" presStyleLbl="revTx" presStyleIdx="0" presStyleCnt="4">
        <dgm:presLayoutVars>
          <dgm:chMax val="0"/>
          <dgm:chPref val="0"/>
        </dgm:presLayoutVars>
      </dgm:prSet>
      <dgm:spPr/>
    </dgm:pt>
    <dgm:pt modelId="{0361272F-F1B0-43E5-8274-5678B1FEA459}" type="pres">
      <dgm:prSet presAssocID="{A14CA843-CD2B-4562-861B-18E2A9265FDF}" presName="sibTrans" presStyleCnt="0"/>
      <dgm:spPr/>
    </dgm:pt>
    <dgm:pt modelId="{48748312-14AA-42FF-A84C-1E1AD0B489B2}" type="pres">
      <dgm:prSet presAssocID="{C57D7F69-3237-4D2A-94E9-7A6819EEFC94}" presName="compNode" presStyleCnt="0"/>
      <dgm:spPr/>
    </dgm:pt>
    <dgm:pt modelId="{14F02512-2B8E-4903-A4CD-917FDD30F3B3}" type="pres">
      <dgm:prSet presAssocID="{C57D7F69-3237-4D2A-94E9-7A6819EEFC94}" presName="bgRect" presStyleLbl="bgShp" presStyleIdx="1" presStyleCnt="4"/>
      <dgm:spPr/>
    </dgm:pt>
    <dgm:pt modelId="{982D0B13-02D6-4D9E-B4A3-417771ABFEFB}" type="pres">
      <dgm:prSet presAssocID="{C57D7F69-3237-4D2A-94E9-7A6819EEFC94}" presName="iconRect" presStyleLbl="node1" presStyleIdx="1" presStyleCnt="4"/>
      <dgm:spPr/>
    </dgm:pt>
    <dgm:pt modelId="{385FCBCB-DAA6-48A4-995A-C93410BC349A}" type="pres">
      <dgm:prSet presAssocID="{C57D7F69-3237-4D2A-94E9-7A6819EEFC94}" presName="spaceRect" presStyleCnt="0"/>
      <dgm:spPr/>
    </dgm:pt>
    <dgm:pt modelId="{D22267DB-F64E-4316-B048-456135510FB6}" type="pres">
      <dgm:prSet presAssocID="{C57D7F69-3237-4D2A-94E9-7A6819EEFC94}" presName="parTx" presStyleLbl="revTx" presStyleIdx="1" presStyleCnt="4">
        <dgm:presLayoutVars>
          <dgm:chMax val="0"/>
          <dgm:chPref val="0"/>
        </dgm:presLayoutVars>
      </dgm:prSet>
      <dgm:spPr/>
    </dgm:pt>
    <dgm:pt modelId="{24971912-A7D8-436A-BF24-3F6E8DE7CEB0}" type="pres">
      <dgm:prSet presAssocID="{58E7B346-DDB3-4471-AA8A-51B0EF09563E}" presName="sibTrans" presStyleCnt="0"/>
      <dgm:spPr/>
    </dgm:pt>
    <dgm:pt modelId="{0ED7F969-A76E-4919-9D7B-A0416FDC6CEF}" type="pres">
      <dgm:prSet presAssocID="{68DD8C06-BB38-474F-BCF4-30AE2A406E0E}" presName="compNode" presStyleCnt="0"/>
      <dgm:spPr/>
    </dgm:pt>
    <dgm:pt modelId="{81E4922A-8D18-4AA2-BC1B-6A9C3191CF18}" type="pres">
      <dgm:prSet presAssocID="{68DD8C06-BB38-474F-BCF4-30AE2A406E0E}" presName="bgRect" presStyleLbl="bgShp" presStyleIdx="2" presStyleCnt="4"/>
      <dgm:spPr/>
    </dgm:pt>
    <dgm:pt modelId="{1B1A95D6-0E55-4AA7-86BC-D5BDA1C04C79}" type="pres">
      <dgm:prSet presAssocID="{68DD8C06-BB38-474F-BCF4-30AE2A406E0E}" presName="iconRect" presStyleLbl="node1" presStyleIdx="2" presStyleCnt="4"/>
      <dgm:spPr/>
    </dgm:pt>
    <dgm:pt modelId="{9D6209A3-875C-41F0-AD56-EFAFB4C27250}" type="pres">
      <dgm:prSet presAssocID="{68DD8C06-BB38-474F-BCF4-30AE2A406E0E}" presName="spaceRect" presStyleCnt="0"/>
      <dgm:spPr/>
    </dgm:pt>
    <dgm:pt modelId="{4334DE61-F583-4C42-B6E6-BC90B2C2240F}" type="pres">
      <dgm:prSet presAssocID="{68DD8C06-BB38-474F-BCF4-30AE2A406E0E}" presName="parTx" presStyleLbl="revTx" presStyleIdx="2" presStyleCnt="4">
        <dgm:presLayoutVars>
          <dgm:chMax val="0"/>
          <dgm:chPref val="0"/>
        </dgm:presLayoutVars>
      </dgm:prSet>
      <dgm:spPr/>
    </dgm:pt>
    <dgm:pt modelId="{7AF70A55-C004-4753-93A1-E4B554BB5349}" type="pres">
      <dgm:prSet presAssocID="{D7EC31D1-BA58-4DBE-B493-E22E48B1FBA5}" presName="sibTrans" presStyleCnt="0"/>
      <dgm:spPr/>
    </dgm:pt>
    <dgm:pt modelId="{76799D96-B35D-4BE2-9D94-925EB4098651}" type="pres">
      <dgm:prSet presAssocID="{7DB52016-244C-4609-8F35-A3A6DB5B7351}" presName="compNode" presStyleCnt="0"/>
      <dgm:spPr/>
    </dgm:pt>
    <dgm:pt modelId="{F304CEAB-F6A5-4901-AE2C-DCB301EDF018}" type="pres">
      <dgm:prSet presAssocID="{7DB52016-244C-4609-8F35-A3A6DB5B7351}" presName="bgRect" presStyleLbl="bgShp" presStyleIdx="3" presStyleCnt="4"/>
      <dgm:spPr/>
    </dgm:pt>
    <dgm:pt modelId="{FD9B3CBA-226B-480F-B4B6-E2B8E05EF77F}" type="pres">
      <dgm:prSet presAssocID="{7DB52016-244C-4609-8F35-A3A6DB5B7351}" presName="iconRect" presStyleLbl="node1" presStyleIdx="3" presStyleCnt="4"/>
      <dgm:spPr/>
    </dgm:pt>
    <dgm:pt modelId="{CF81C3E7-8C49-408A-B0A5-349AF473FA35}" type="pres">
      <dgm:prSet presAssocID="{7DB52016-244C-4609-8F35-A3A6DB5B7351}" presName="spaceRect" presStyleCnt="0"/>
      <dgm:spPr/>
    </dgm:pt>
    <dgm:pt modelId="{B09C023C-CFDF-4C6E-A9D1-7EA44ADBB53C}" type="pres">
      <dgm:prSet presAssocID="{7DB52016-244C-4609-8F35-A3A6DB5B735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DEE7537-B3DB-419A-959E-8AF0E958C176}" type="presOf" srcId="{052941D2-F811-46F3-BEBC-A7A8D660866E}" destId="{00BA9F42-632F-4784-9D1B-197587D2A30E}" srcOrd="0" destOrd="0" presId="urn:microsoft.com/office/officeart/2018/2/layout/IconVerticalSolidList"/>
    <dgm:cxn modelId="{9B752545-9919-4727-8A9E-D386E13DDD99}" srcId="{052941D2-F811-46F3-BEBC-A7A8D660866E}" destId="{C57D7F69-3237-4D2A-94E9-7A6819EEFC94}" srcOrd="1" destOrd="0" parTransId="{846E41A2-A2E1-4003-8BAE-432447AFF390}" sibTransId="{58E7B346-DDB3-4471-AA8A-51B0EF09563E}"/>
    <dgm:cxn modelId="{847DE54C-9B42-40EA-BB53-AF90E22B34F8}" srcId="{052941D2-F811-46F3-BEBC-A7A8D660866E}" destId="{68DD8C06-BB38-474F-BCF4-30AE2A406E0E}" srcOrd="2" destOrd="0" parTransId="{453B7EAF-D784-4AE7-85B5-4DD3FC5843D1}" sibTransId="{D7EC31D1-BA58-4DBE-B493-E22E48B1FBA5}"/>
    <dgm:cxn modelId="{ABB4C885-D593-4798-A5FE-86937DB2CCB8}" type="presOf" srcId="{C57D7F69-3237-4D2A-94E9-7A6819EEFC94}" destId="{D22267DB-F64E-4316-B048-456135510FB6}" srcOrd="0" destOrd="0" presId="urn:microsoft.com/office/officeart/2018/2/layout/IconVerticalSolidList"/>
    <dgm:cxn modelId="{EBECB98D-F2D8-46C0-88E0-4B9A655F7B09}" srcId="{052941D2-F811-46F3-BEBC-A7A8D660866E}" destId="{7DB52016-244C-4609-8F35-A3A6DB5B7351}" srcOrd="3" destOrd="0" parTransId="{F0A86570-DB89-48E0-ACC4-2A42C205BB2C}" sibTransId="{029F7578-C071-40F1-9E4C-7E3861E14868}"/>
    <dgm:cxn modelId="{FD5ACCC3-9587-4892-8AFB-8DAC4143052A}" type="presOf" srcId="{68DD8C06-BB38-474F-BCF4-30AE2A406E0E}" destId="{4334DE61-F583-4C42-B6E6-BC90B2C2240F}" srcOrd="0" destOrd="0" presId="urn:microsoft.com/office/officeart/2018/2/layout/IconVerticalSolidList"/>
    <dgm:cxn modelId="{BC8051CF-7FA5-477D-846F-6103D07772FB}" type="presOf" srcId="{8D332237-F81A-4F0C-A46D-13FBA8A5E3AF}" destId="{6F7D5530-D481-42A4-8529-22B033904CB8}" srcOrd="0" destOrd="0" presId="urn:microsoft.com/office/officeart/2018/2/layout/IconVerticalSolidList"/>
    <dgm:cxn modelId="{07F284E1-002C-41FB-A854-C426225D73F8}" type="presOf" srcId="{7DB52016-244C-4609-8F35-A3A6DB5B7351}" destId="{B09C023C-CFDF-4C6E-A9D1-7EA44ADBB53C}" srcOrd="0" destOrd="0" presId="urn:microsoft.com/office/officeart/2018/2/layout/IconVerticalSolidList"/>
    <dgm:cxn modelId="{E4D4ACF3-C26E-42B2-A02B-BB891CBE841D}" srcId="{052941D2-F811-46F3-BEBC-A7A8D660866E}" destId="{8D332237-F81A-4F0C-A46D-13FBA8A5E3AF}" srcOrd="0" destOrd="0" parTransId="{8B865343-AB3A-41E9-9B16-EF51219F6D23}" sibTransId="{A14CA843-CD2B-4562-861B-18E2A9265FDF}"/>
    <dgm:cxn modelId="{B6EA905A-4394-4387-9769-EBF0B0913E63}" type="presParOf" srcId="{00BA9F42-632F-4784-9D1B-197587D2A30E}" destId="{B0F6A0F9-8AF0-4C5E-920A-FC8E3DCF4307}" srcOrd="0" destOrd="0" presId="urn:microsoft.com/office/officeart/2018/2/layout/IconVerticalSolidList"/>
    <dgm:cxn modelId="{25244BAF-46B4-46D9-95C8-DDE4BAD9400B}" type="presParOf" srcId="{B0F6A0F9-8AF0-4C5E-920A-FC8E3DCF4307}" destId="{06DF3DD8-AF90-43A1-BFCB-18D38E1EACDB}" srcOrd="0" destOrd="0" presId="urn:microsoft.com/office/officeart/2018/2/layout/IconVerticalSolidList"/>
    <dgm:cxn modelId="{8FD13402-3012-49D1-8313-4534ADFEE43F}" type="presParOf" srcId="{B0F6A0F9-8AF0-4C5E-920A-FC8E3DCF4307}" destId="{07AA6371-4ADA-4AB1-83D9-851549B59554}" srcOrd="1" destOrd="0" presId="urn:microsoft.com/office/officeart/2018/2/layout/IconVerticalSolidList"/>
    <dgm:cxn modelId="{9646F3DD-1306-4108-8780-2248BF6A8A6A}" type="presParOf" srcId="{B0F6A0F9-8AF0-4C5E-920A-FC8E3DCF4307}" destId="{40F93831-4467-4271-94C8-6D3D95EB0445}" srcOrd="2" destOrd="0" presId="urn:microsoft.com/office/officeart/2018/2/layout/IconVerticalSolidList"/>
    <dgm:cxn modelId="{A2D9663E-796B-491D-AE8B-EB5F5D87B3F6}" type="presParOf" srcId="{B0F6A0F9-8AF0-4C5E-920A-FC8E3DCF4307}" destId="{6F7D5530-D481-42A4-8529-22B033904CB8}" srcOrd="3" destOrd="0" presId="urn:microsoft.com/office/officeart/2018/2/layout/IconVerticalSolidList"/>
    <dgm:cxn modelId="{59BF8DCE-5395-456B-9282-F77B7E4800D1}" type="presParOf" srcId="{00BA9F42-632F-4784-9D1B-197587D2A30E}" destId="{0361272F-F1B0-43E5-8274-5678B1FEA459}" srcOrd="1" destOrd="0" presId="urn:microsoft.com/office/officeart/2018/2/layout/IconVerticalSolidList"/>
    <dgm:cxn modelId="{E54475BE-7F0D-43E3-887E-A6B35A8B459C}" type="presParOf" srcId="{00BA9F42-632F-4784-9D1B-197587D2A30E}" destId="{48748312-14AA-42FF-A84C-1E1AD0B489B2}" srcOrd="2" destOrd="0" presId="urn:microsoft.com/office/officeart/2018/2/layout/IconVerticalSolidList"/>
    <dgm:cxn modelId="{FD649E1A-A56D-42CB-A049-CEA334BEDBF5}" type="presParOf" srcId="{48748312-14AA-42FF-A84C-1E1AD0B489B2}" destId="{14F02512-2B8E-4903-A4CD-917FDD30F3B3}" srcOrd="0" destOrd="0" presId="urn:microsoft.com/office/officeart/2018/2/layout/IconVerticalSolidList"/>
    <dgm:cxn modelId="{3A16D72E-1405-47AE-857D-D8F6891FDA52}" type="presParOf" srcId="{48748312-14AA-42FF-A84C-1E1AD0B489B2}" destId="{982D0B13-02D6-4D9E-B4A3-417771ABFEFB}" srcOrd="1" destOrd="0" presId="urn:microsoft.com/office/officeart/2018/2/layout/IconVerticalSolidList"/>
    <dgm:cxn modelId="{A17A6E48-768B-474B-830B-1DE1A9D23E14}" type="presParOf" srcId="{48748312-14AA-42FF-A84C-1E1AD0B489B2}" destId="{385FCBCB-DAA6-48A4-995A-C93410BC349A}" srcOrd="2" destOrd="0" presId="urn:microsoft.com/office/officeart/2018/2/layout/IconVerticalSolidList"/>
    <dgm:cxn modelId="{497B9D98-B757-4411-A6B5-94D3AF1B8575}" type="presParOf" srcId="{48748312-14AA-42FF-A84C-1E1AD0B489B2}" destId="{D22267DB-F64E-4316-B048-456135510FB6}" srcOrd="3" destOrd="0" presId="urn:microsoft.com/office/officeart/2018/2/layout/IconVerticalSolidList"/>
    <dgm:cxn modelId="{D6BBEE2D-5BE7-4311-83FC-15282A537A08}" type="presParOf" srcId="{00BA9F42-632F-4784-9D1B-197587D2A30E}" destId="{24971912-A7D8-436A-BF24-3F6E8DE7CEB0}" srcOrd="3" destOrd="0" presId="urn:microsoft.com/office/officeart/2018/2/layout/IconVerticalSolidList"/>
    <dgm:cxn modelId="{E96B9533-8A82-4A8A-9E9B-0CECA80226B0}" type="presParOf" srcId="{00BA9F42-632F-4784-9D1B-197587D2A30E}" destId="{0ED7F969-A76E-4919-9D7B-A0416FDC6CEF}" srcOrd="4" destOrd="0" presId="urn:microsoft.com/office/officeart/2018/2/layout/IconVerticalSolidList"/>
    <dgm:cxn modelId="{AD91530D-7485-449F-A9AE-D1ECEF20CA64}" type="presParOf" srcId="{0ED7F969-A76E-4919-9D7B-A0416FDC6CEF}" destId="{81E4922A-8D18-4AA2-BC1B-6A9C3191CF18}" srcOrd="0" destOrd="0" presId="urn:microsoft.com/office/officeart/2018/2/layout/IconVerticalSolidList"/>
    <dgm:cxn modelId="{BE690AD7-6D0F-4D59-B7A8-2E998D51E8A3}" type="presParOf" srcId="{0ED7F969-A76E-4919-9D7B-A0416FDC6CEF}" destId="{1B1A95D6-0E55-4AA7-86BC-D5BDA1C04C79}" srcOrd="1" destOrd="0" presId="urn:microsoft.com/office/officeart/2018/2/layout/IconVerticalSolidList"/>
    <dgm:cxn modelId="{0BE23995-E2B5-477F-98CF-F0DA3B00D7A3}" type="presParOf" srcId="{0ED7F969-A76E-4919-9D7B-A0416FDC6CEF}" destId="{9D6209A3-875C-41F0-AD56-EFAFB4C27250}" srcOrd="2" destOrd="0" presId="urn:microsoft.com/office/officeart/2018/2/layout/IconVerticalSolidList"/>
    <dgm:cxn modelId="{D9E2E56A-9823-47B6-82CA-08889A6B8695}" type="presParOf" srcId="{0ED7F969-A76E-4919-9D7B-A0416FDC6CEF}" destId="{4334DE61-F583-4C42-B6E6-BC90B2C2240F}" srcOrd="3" destOrd="0" presId="urn:microsoft.com/office/officeart/2018/2/layout/IconVerticalSolidList"/>
    <dgm:cxn modelId="{8E84C537-D15A-4F9A-B2EE-2A2153676696}" type="presParOf" srcId="{00BA9F42-632F-4784-9D1B-197587D2A30E}" destId="{7AF70A55-C004-4753-93A1-E4B554BB5349}" srcOrd="5" destOrd="0" presId="urn:microsoft.com/office/officeart/2018/2/layout/IconVerticalSolidList"/>
    <dgm:cxn modelId="{CA9676D3-8CB6-4F21-BE84-4220094D312B}" type="presParOf" srcId="{00BA9F42-632F-4784-9D1B-197587D2A30E}" destId="{76799D96-B35D-4BE2-9D94-925EB4098651}" srcOrd="6" destOrd="0" presId="urn:microsoft.com/office/officeart/2018/2/layout/IconVerticalSolidList"/>
    <dgm:cxn modelId="{F5B3AB08-ADA6-443F-B3B4-1BFDD52DCBB7}" type="presParOf" srcId="{76799D96-B35D-4BE2-9D94-925EB4098651}" destId="{F304CEAB-F6A5-4901-AE2C-DCB301EDF018}" srcOrd="0" destOrd="0" presId="urn:microsoft.com/office/officeart/2018/2/layout/IconVerticalSolidList"/>
    <dgm:cxn modelId="{1FB01FBF-07D2-4849-AF9E-369E8EF23D76}" type="presParOf" srcId="{76799D96-B35D-4BE2-9D94-925EB4098651}" destId="{FD9B3CBA-226B-480F-B4B6-E2B8E05EF77F}" srcOrd="1" destOrd="0" presId="urn:microsoft.com/office/officeart/2018/2/layout/IconVerticalSolidList"/>
    <dgm:cxn modelId="{D7C874B8-1B2D-49C2-A906-F153D1F2AF03}" type="presParOf" srcId="{76799D96-B35D-4BE2-9D94-925EB4098651}" destId="{CF81C3E7-8C49-408A-B0A5-349AF473FA35}" srcOrd="2" destOrd="0" presId="urn:microsoft.com/office/officeart/2018/2/layout/IconVerticalSolidList"/>
    <dgm:cxn modelId="{430936D5-CEFC-461A-94A8-4514CB024508}" type="presParOf" srcId="{76799D96-B35D-4BE2-9D94-925EB4098651}" destId="{B09C023C-CFDF-4C6E-A9D1-7EA44ADBB5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F3DD8-AF90-43A1-BFCB-18D38E1EACDB}">
      <dsp:nvSpPr>
        <dsp:cNvPr id="0" name=""/>
        <dsp:cNvSpPr/>
      </dsp:nvSpPr>
      <dsp:spPr>
        <a:xfrm>
          <a:off x="0" y="1764"/>
          <a:ext cx="10515600" cy="8944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AA6371-4ADA-4AB1-83D9-851549B59554}">
      <dsp:nvSpPr>
        <dsp:cNvPr id="0" name=""/>
        <dsp:cNvSpPr/>
      </dsp:nvSpPr>
      <dsp:spPr>
        <a:xfrm>
          <a:off x="270557" y="203006"/>
          <a:ext cx="491923" cy="4919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D5530-D481-42A4-8529-22B033904CB8}">
      <dsp:nvSpPr>
        <dsp:cNvPr id="0" name=""/>
        <dsp:cNvSpPr/>
      </dsp:nvSpPr>
      <dsp:spPr>
        <a:xfrm>
          <a:off x="1033039" y="1764"/>
          <a:ext cx="9482560" cy="89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58" tIns="94658" rIns="94658" bIns="94658" numCol="1" spcCol="1270" anchor="ctr" anchorCtr="0">
          <a:noAutofit/>
        </a:bodyPr>
        <a:lstStyle/>
        <a:p>
          <a:pPr marL="0" lvl="0" indent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The Serif Hand Black"/>
              <a:cs typeface="Times New Roman"/>
            </a:rPr>
            <a:t>Students eat lunch by grade band in the multipu</a:t>
          </a:r>
          <a:r>
            <a:rPr lang="en-US" sz="2200" kern="1200">
              <a:latin typeface="The Serif Hand Black"/>
              <a:cs typeface="Times New Roman"/>
            </a:rPr>
            <a:t>rpose</a:t>
          </a:r>
          <a:r>
            <a:rPr lang="en-US" sz="2200" kern="1200" dirty="0">
              <a:latin typeface="The Serif Hand Black"/>
              <a:cs typeface="Times New Roman"/>
            </a:rPr>
            <a:t> room</a:t>
          </a:r>
        </a:p>
      </dsp:txBody>
      <dsp:txXfrm>
        <a:off x="1033039" y="1764"/>
        <a:ext cx="9482560" cy="894406"/>
      </dsp:txXfrm>
    </dsp:sp>
    <dsp:sp modelId="{14F02512-2B8E-4903-A4CD-917FDD30F3B3}">
      <dsp:nvSpPr>
        <dsp:cNvPr id="0" name=""/>
        <dsp:cNvSpPr/>
      </dsp:nvSpPr>
      <dsp:spPr>
        <a:xfrm>
          <a:off x="0" y="1119772"/>
          <a:ext cx="10515600" cy="8944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D0B13-02D6-4D9E-B4A3-417771ABFEFB}">
      <dsp:nvSpPr>
        <dsp:cNvPr id="0" name=""/>
        <dsp:cNvSpPr/>
      </dsp:nvSpPr>
      <dsp:spPr>
        <a:xfrm>
          <a:off x="270557" y="1321014"/>
          <a:ext cx="491923" cy="491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267DB-F64E-4316-B048-456135510FB6}">
      <dsp:nvSpPr>
        <dsp:cNvPr id="0" name=""/>
        <dsp:cNvSpPr/>
      </dsp:nvSpPr>
      <dsp:spPr>
        <a:xfrm>
          <a:off x="1033039" y="1119772"/>
          <a:ext cx="9482560" cy="89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58" tIns="94658" rIns="94658" bIns="94658" numCol="1" spcCol="1270" anchor="ctr" anchorCtr="0">
          <a:noAutofit/>
        </a:bodyPr>
        <a:lstStyle/>
        <a:p>
          <a:pPr marL="0" lvl="0" indent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he Serif Hand Black"/>
            </a:rPr>
            <a:t>  K-1st:       11:25-11:50</a:t>
          </a:r>
        </a:p>
      </dsp:txBody>
      <dsp:txXfrm>
        <a:off x="1033039" y="1119772"/>
        <a:ext cx="9482560" cy="894406"/>
      </dsp:txXfrm>
    </dsp:sp>
    <dsp:sp modelId="{81E4922A-8D18-4AA2-BC1B-6A9C3191CF18}">
      <dsp:nvSpPr>
        <dsp:cNvPr id="0" name=""/>
        <dsp:cNvSpPr/>
      </dsp:nvSpPr>
      <dsp:spPr>
        <a:xfrm>
          <a:off x="0" y="2237780"/>
          <a:ext cx="10515600" cy="8944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1A95D6-0E55-4AA7-86BC-D5BDA1C04C79}">
      <dsp:nvSpPr>
        <dsp:cNvPr id="0" name=""/>
        <dsp:cNvSpPr/>
      </dsp:nvSpPr>
      <dsp:spPr>
        <a:xfrm>
          <a:off x="270557" y="2439022"/>
          <a:ext cx="491923" cy="491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4DE61-F583-4C42-B6E6-BC90B2C2240F}">
      <dsp:nvSpPr>
        <dsp:cNvPr id="0" name=""/>
        <dsp:cNvSpPr/>
      </dsp:nvSpPr>
      <dsp:spPr>
        <a:xfrm>
          <a:off x="1033039" y="2237780"/>
          <a:ext cx="9482560" cy="89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58" tIns="94658" rIns="94658" bIns="94658" numCol="1" spcCol="1270" anchor="ctr" anchorCtr="0">
          <a:noAutofit/>
        </a:bodyPr>
        <a:lstStyle/>
        <a:p>
          <a:pPr marL="0" lvl="0" indent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he Serif Hand Black"/>
            </a:rPr>
            <a:t> 2nd-</a:t>
          </a:r>
          <a:r>
            <a:rPr lang="en-US" sz="2200" kern="1200"/>
            <a:t> </a:t>
          </a:r>
          <a:r>
            <a:rPr lang="en-US" sz="2200" kern="1200">
              <a:latin typeface="The Serif Hand Black"/>
            </a:rPr>
            <a:t>3rd:    12:45-1:10</a:t>
          </a:r>
        </a:p>
      </dsp:txBody>
      <dsp:txXfrm>
        <a:off x="1033039" y="2237780"/>
        <a:ext cx="9482560" cy="894406"/>
      </dsp:txXfrm>
    </dsp:sp>
    <dsp:sp modelId="{F304CEAB-F6A5-4901-AE2C-DCB301EDF018}">
      <dsp:nvSpPr>
        <dsp:cNvPr id="0" name=""/>
        <dsp:cNvSpPr/>
      </dsp:nvSpPr>
      <dsp:spPr>
        <a:xfrm>
          <a:off x="0" y="3355788"/>
          <a:ext cx="10515600" cy="8944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3CBA-226B-480F-B4B6-E2B8E05EF77F}">
      <dsp:nvSpPr>
        <dsp:cNvPr id="0" name=""/>
        <dsp:cNvSpPr/>
      </dsp:nvSpPr>
      <dsp:spPr>
        <a:xfrm>
          <a:off x="270557" y="3557030"/>
          <a:ext cx="491923" cy="491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C023C-CFDF-4C6E-A9D1-7EA44ADBB53C}">
      <dsp:nvSpPr>
        <dsp:cNvPr id="0" name=""/>
        <dsp:cNvSpPr/>
      </dsp:nvSpPr>
      <dsp:spPr>
        <a:xfrm>
          <a:off x="1033039" y="3355788"/>
          <a:ext cx="9482560" cy="89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58" tIns="94658" rIns="94658" bIns="94658" numCol="1" spcCol="1270" anchor="ctr" anchorCtr="0">
          <a:noAutofit/>
        </a:bodyPr>
        <a:lstStyle/>
        <a:p>
          <a:pPr marL="0" lvl="0" indent="0" algn="l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he Serif Hand Black"/>
            </a:rPr>
            <a:t> 4th-5th:     12-12:30 </a:t>
          </a:r>
          <a:endParaRPr lang="en-US" sz="2200" kern="1200"/>
        </a:p>
      </dsp:txBody>
      <dsp:txXfrm>
        <a:off x="1033039" y="3355788"/>
        <a:ext cx="9482560" cy="894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9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1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5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1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9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11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1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3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0" r:id="rId6"/>
    <p:sldLayoutId id="2147483736" r:id="rId7"/>
    <p:sldLayoutId id="2147483737" r:id="rId8"/>
    <p:sldLayoutId id="2147483738" r:id="rId9"/>
    <p:sldLayoutId id="2147483739" r:id="rId10"/>
    <p:sldLayoutId id="214748374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yes on a candy">
            <a:extLst>
              <a:ext uri="{FF2B5EF4-FFF2-40B4-BE49-F238E27FC236}">
                <a16:creationId xmlns:a16="http://schemas.microsoft.com/office/drawing/2014/main" id="{7F0C704C-594C-75C3-5110-70B6000A4B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6" b="15712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US"/>
              <a:t>Know before you go 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99432"/>
            <a:ext cx="9144000" cy="12252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n-US" sz="320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sX0" fmla="*/ 0 w 10515600"/>
              <a:gd name="csY0" fmla="*/ 902700 h 5416094"/>
              <a:gd name="csX1" fmla="*/ 902700 w 10515600"/>
              <a:gd name="csY1" fmla="*/ 0 h 5416094"/>
              <a:gd name="csX2" fmla="*/ 1746919 w 10515600"/>
              <a:gd name="csY2" fmla="*/ 0 h 5416094"/>
              <a:gd name="csX3" fmla="*/ 2329833 w 10515600"/>
              <a:gd name="csY3" fmla="*/ 0 h 5416094"/>
              <a:gd name="csX4" fmla="*/ 2825644 w 10515600"/>
              <a:gd name="csY4" fmla="*/ 0 h 5416094"/>
              <a:gd name="csX5" fmla="*/ 3582762 w 10515600"/>
              <a:gd name="csY5" fmla="*/ 0 h 5416094"/>
              <a:gd name="csX6" fmla="*/ 4165675 w 10515600"/>
              <a:gd name="csY6" fmla="*/ 0 h 5416094"/>
              <a:gd name="csX7" fmla="*/ 5009894 w 10515600"/>
              <a:gd name="csY7" fmla="*/ 0 h 5416094"/>
              <a:gd name="csX8" fmla="*/ 5505706 w 10515600"/>
              <a:gd name="csY8" fmla="*/ 0 h 5416094"/>
              <a:gd name="csX9" fmla="*/ 6349925 w 10515600"/>
              <a:gd name="csY9" fmla="*/ 0 h 5416094"/>
              <a:gd name="csX10" fmla="*/ 6758634 w 10515600"/>
              <a:gd name="csY10" fmla="*/ 0 h 5416094"/>
              <a:gd name="csX11" fmla="*/ 7428650 w 10515600"/>
              <a:gd name="csY11" fmla="*/ 0 h 5416094"/>
              <a:gd name="csX12" fmla="*/ 8098665 w 10515600"/>
              <a:gd name="csY12" fmla="*/ 0 h 5416094"/>
              <a:gd name="csX13" fmla="*/ 8681579 w 10515600"/>
              <a:gd name="csY13" fmla="*/ 0 h 5416094"/>
              <a:gd name="csX14" fmla="*/ 9612900 w 10515600"/>
              <a:gd name="csY14" fmla="*/ 0 h 5416094"/>
              <a:gd name="csX15" fmla="*/ 10515600 w 10515600"/>
              <a:gd name="csY15" fmla="*/ 902700 h 5416094"/>
              <a:gd name="csX16" fmla="*/ 10515600 w 10515600"/>
              <a:gd name="csY16" fmla="*/ 1504482 h 5416094"/>
              <a:gd name="csX17" fmla="*/ 10515600 w 10515600"/>
              <a:gd name="csY17" fmla="*/ 2178479 h 5416094"/>
              <a:gd name="csX18" fmla="*/ 10515600 w 10515600"/>
              <a:gd name="csY18" fmla="*/ 2780261 h 5416094"/>
              <a:gd name="csX19" fmla="*/ 10515600 w 10515600"/>
              <a:gd name="csY19" fmla="*/ 3273722 h 5416094"/>
              <a:gd name="csX20" fmla="*/ 10515600 w 10515600"/>
              <a:gd name="csY20" fmla="*/ 3803291 h 5416094"/>
              <a:gd name="csX21" fmla="*/ 10515600 w 10515600"/>
              <a:gd name="csY21" fmla="*/ 4513394 h 5416094"/>
              <a:gd name="csX22" fmla="*/ 9612900 w 10515600"/>
              <a:gd name="csY22" fmla="*/ 5416094 h 5416094"/>
              <a:gd name="csX23" fmla="*/ 9117089 w 10515600"/>
              <a:gd name="csY23" fmla="*/ 5416094 h 5416094"/>
              <a:gd name="csX24" fmla="*/ 8708379 w 10515600"/>
              <a:gd name="csY24" fmla="*/ 5416094 h 5416094"/>
              <a:gd name="csX25" fmla="*/ 8299670 w 10515600"/>
              <a:gd name="csY25" fmla="*/ 5416094 h 5416094"/>
              <a:gd name="csX26" fmla="*/ 7629654 w 10515600"/>
              <a:gd name="csY26" fmla="*/ 5416094 h 5416094"/>
              <a:gd name="csX27" fmla="*/ 7133843 w 10515600"/>
              <a:gd name="csY27" fmla="*/ 5416094 h 5416094"/>
              <a:gd name="csX28" fmla="*/ 6376726 w 10515600"/>
              <a:gd name="csY28" fmla="*/ 5416094 h 5416094"/>
              <a:gd name="csX29" fmla="*/ 5880914 w 10515600"/>
              <a:gd name="csY29" fmla="*/ 5416094 h 5416094"/>
              <a:gd name="csX30" fmla="*/ 5123797 w 10515600"/>
              <a:gd name="csY30" fmla="*/ 5416094 h 5416094"/>
              <a:gd name="csX31" fmla="*/ 4715088 w 10515600"/>
              <a:gd name="csY31" fmla="*/ 5416094 h 5416094"/>
              <a:gd name="csX32" fmla="*/ 3957970 w 10515600"/>
              <a:gd name="csY32" fmla="*/ 5416094 h 5416094"/>
              <a:gd name="csX33" fmla="*/ 3462159 w 10515600"/>
              <a:gd name="csY33" fmla="*/ 5416094 h 5416094"/>
              <a:gd name="csX34" fmla="*/ 3053449 w 10515600"/>
              <a:gd name="csY34" fmla="*/ 5416094 h 5416094"/>
              <a:gd name="csX35" fmla="*/ 2557638 w 10515600"/>
              <a:gd name="csY35" fmla="*/ 5416094 h 5416094"/>
              <a:gd name="csX36" fmla="*/ 1800521 w 10515600"/>
              <a:gd name="csY36" fmla="*/ 5416094 h 5416094"/>
              <a:gd name="csX37" fmla="*/ 902700 w 10515600"/>
              <a:gd name="csY37" fmla="*/ 5416094 h 5416094"/>
              <a:gd name="csX38" fmla="*/ 0 w 10515600"/>
              <a:gd name="csY38" fmla="*/ 4513394 h 5416094"/>
              <a:gd name="csX39" fmla="*/ 0 w 10515600"/>
              <a:gd name="csY39" fmla="*/ 3911612 h 5416094"/>
              <a:gd name="csX40" fmla="*/ 0 w 10515600"/>
              <a:gd name="csY40" fmla="*/ 3309829 h 5416094"/>
              <a:gd name="csX41" fmla="*/ 0 w 10515600"/>
              <a:gd name="csY41" fmla="*/ 2780261 h 5416094"/>
              <a:gd name="csX42" fmla="*/ 0 w 10515600"/>
              <a:gd name="csY42" fmla="*/ 2106265 h 5416094"/>
              <a:gd name="csX43" fmla="*/ 0 w 10515600"/>
              <a:gd name="csY43" fmla="*/ 1504482 h 5416094"/>
              <a:gd name="csX44" fmla="*/ 0 w 10515600"/>
              <a:gd name="csY44" fmla="*/ 902700 h 54160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323AC-03AD-7B6D-A6CE-84B4B201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Moring Arrival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1E9F1-00BD-09E0-6063-F5B864BE5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Morning Arrival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27494-A2B5-2584-D748-D7CF08C9BD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000" b="1">
                <a:latin typeface="Georgia"/>
              </a:rPr>
              <a:t>Doors Open:</a:t>
            </a:r>
            <a:r>
              <a:rPr lang="en-US" sz="1000">
                <a:latin typeface="Georgia"/>
              </a:rPr>
              <a:t> 8:20 a.m. for </a:t>
            </a:r>
            <a:r>
              <a:rPr lang="en-US" sz="1000" b="1">
                <a:latin typeface="Georgia"/>
              </a:rPr>
              <a:t>ECE–5th grade</a:t>
            </a:r>
            <a:endParaRPr lang="en-US" sz="1000">
              <a:latin typeface="Georgia"/>
            </a:endParaRPr>
          </a:p>
          <a:p>
            <a:r>
              <a:rPr lang="en-US" sz="1000" b="1">
                <a:latin typeface="Georgia"/>
              </a:rPr>
              <a:t>School day starts: </a:t>
            </a:r>
            <a:r>
              <a:rPr lang="en-US" sz="1000">
                <a:latin typeface="Georgia"/>
              </a:rPr>
              <a:t>8:45 am </a:t>
            </a:r>
          </a:p>
          <a:p>
            <a:r>
              <a:rPr lang="en-US" sz="1000" b="1">
                <a:latin typeface="Georgia"/>
              </a:rPr>
              <a:t>ECE (Pre-K):</a:t>
            </a:r>
            <a:r>
              <a:rPr lang="en-US" sz="1000">
                <a:latin typeface="Georgia"/>
              </a:rPr>
              <a:t> Parents may walk children to classrooms through the </a:t>
            </a:r>
            <a:r>
              <a:rPr lang="en-US" sz="1000" b="1">
                <a:latin typeface="Georgia"/>
              </a:rPr>
              <a:t>ECE door</a:t>
            </a:r>
            <a:r>
              <a:rPr lang="en-US" sz="1000">
                <a:latin typeface="Georgia"/>
              </a:rPr>
              <a:t> at 8:20 a.m. all year.</a:t>
            </a:r>
          </a:p>
          <a:p>
            <a:r>
              <a:rPr lang="en-US" sz="1000" b="1">
                <a:latin typeface="Georgia"/>
              </a:rPr>
              <a:t>Kindergarten:</a:t>
            </a:r>
            <a:endParaRPr lang="en-US" sz="1000">
              <a:latin typeface="Georgia"/>
            </a:endParaRPr>
          </a:p>
          <a:p>
            <a:pPr lvl="1"/>
            <a:r>
              <a:rPr lang="en-US" sz="1000" b="1">
                <a:latin typeface="Georgia"/>
              </a:rPr>
              <a:t>First Day of School Only:</a:t>
            </a:r>
            <a:r>
              <a:rPr lang="en-US" sz="1000">
                <a:latin typeface="Georgia"/>
              </a:rPr>
              <a:t> Parents may walk students upstairs to classrooms at 8:40 a.m. via the </a:t>
            </a:r>
            <a:r>
              <a:rPr lang="en-US" sz="1000" b="1">
                <a:latin typeface="Georgia"/>
              </a:rPr>
              <a:t>ECE door</a:t>
            </a:r>
            <a:r>
              <a:rPr lang="en-US" sz="1000">
                <a:latin typeface="Georgia"/>
              </a:rPr>
              <a:t>.</a:t>
            </a:r>
          </a:p>
          <a:p>
            <a:pPr lvl="1"/>
            <a:r>
              <a:rPr lang="en-US" sz="1000" b="1">
                <a:latin typeface="Georgia"/>
              </a:rPr>
              <a:t>Remainder of the Year:</a:t>
            </a:r>
            <a:r>
              <a:rPr lang="en-US" sz="1000">
                <a:latin typeface="Georgia"/>
              </a:rPr>
              <a:t> Students enter through the </a:t>
            </a:r>
            <a:r>
              <a:rPr lang="en-US" sz="1000" b="1">
                <a:latin typeface="Georgia"/>
              </a:rPr>
              <a:t>ECE door</a:t>
            </a:r>
            <a:r>
              <a:rPr lang="en-US" sz="1000">
                <a:latin typeface="Georgia"/>
              </a:rPr>
              <a:t>, greeted and guided upstairs by Kindergarten aides.</a:t>
            </a:r>
          </a:p>
          <a:p>
            <a:r>
              <a:rPr lang="en-US" sz="1000" b="1">
                <a:latin typeface="Georgia"/>
              </a:rPr>
              <a:t>Grades 1–5:</a:t>
            </a:r>
            <a:endParaRPr lang="en-US" sz="1000">
              <a:latin typeface="Georgia"/>
            </a:endParaRPr>
          </a:p>
          <a:p>
            <a:pPr lvl="1"/>
            <a:r>
              <a:rPr lang="en-US" sz="1000">
                <a:latin typeface="Georgia"/>
              </a:rPr>
              <a:t>Enter through the </a:t>
            </a:r>
            <a:r>
              <a:rPr lang="en-US" sz="1000" b="1">
                <a:latin typeface="Georgia"/>
              </a:rPr>
              <a:t>front doors</a:t>
            </a:r>
            <a:r>
              <a:rPr lang="en-US" sz="1000">
                <a:latin typeface="Georgia"/>
              </a:rPr>
              <a:t> all year.</a:t>
            </a:r>
          </a:p>
          <a:p>
            <a:pPr lvl="1"/>
            <a:r>
              <a:rPr lang="en-US" sz="1000">
                <a:latin typeface="Georgia"/>
              </a:rPr>
              <a:t>May enter for breakfast starting at 8:20 a.m.</a:t>
            </a:r>
          </a:p>
          <a:p>
            <a:pPr lvl="1"/>
            <a:r>
              <a:rPr lang="en-US" sz="1000">
                <a:latin typeface="Georgia"/>
              </a:rPr>
              <a:t>At 8:40 a.m., students will transition upstairs to classrooms.</a:t>
            </a:r>
          </a:p>
          <a:p>
            <a:r>
              <a:rPr lang="en-US" sz="1000" b="1">
                <a:latin typeface="Georgia"/>
              </a:rPr>
              <a:t>Before Care:</a:t>
            </a:r>
            <a:r>
              <a:rPr lang="en-US" sz="1000">
                <a:latin typeface="Georgia"/>
              </a:rPr>
              <a:t> Runs from </a:t>
            </a:r>
            <a:r>
              <a:rPr lang="en-US" sz="1000" b="1">
                <a:latin typeface="Georgia"/>
              </a:rPr>
              <a:t>7:00 a.m.–8:20 a.m.</a:t>
            </a:r>
            <a:endParaRPr lang="en-US" sz="1000">
              <a:latin typeface="Georgia"/>
            </a:endParaRP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57E8CB-2785-1500-FDB6-124198998E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Alternative </a:t>
            </a:r>
            <a:r>
              <a:rPr lang="en-US"/>
              <a:t>arrival &amp; Dress code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2F1F39-DD7F-11E2-827B-600BEB24EF5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400" b="1" u="sng">
                <a:latin typeface="Times New Roman"/>
                <a:cs typeface="Times New Roman"/>
              </a:rPr>
              <a:t>Tardy drop off and Early pick up</a:t>
            </a:r>
          </a:p>
          <a:p>
            <a:r>
              <a:rPr lang="en-US" sz="1400">
                <a:latin typeface="Times New Roman"/>
                <a:cs typeface="Times New Roman"/>
              </a:rPr>
              <a:t>Students are late by 8:45 AM</a:t>
            </a:r>
            <a:endParaRPr lang="en-US">
              <a:latin typeface="The Hand Bold"/>
              <a:cs typeface="Times New Roman"/>
            </a:endParaRPr>
          </a:p>
          <a:p>
            <a:r>
              <a:rPr lang="en-US" sz="1400">
                <a:latin typeface="Times New Roman"/>
                <a:cs typeface="Times New Roman"/>
              </a:rPr>
              <a:t>Students are considered absent after 11:15 am</a:t>
            </a:r>
            <a:endParaRPr lang="en-US">
              <a:latin typeface="The Hand Bold"/>
              <a:cs typeface="Times New Roman"/>
            </a:endParaRPr>
          </a:p>
          <a:p>
            <a:r>
              <a:rPr lang="en-US" sz="1400" dirty="0">
                <a:latin typeface="Times New Roman"/>
                <a:cs typeface="Times New Roman"/>
              </a:rPr>
              <a:t>Breakfast is served up </a:t>
            </a:r>
            <a:r>
              <a:rPr lang="en-US" sz="1400">
                <a:latin typeface="Times New Roman"/>
                <a:cs typeface="Times New Roman"/>
              </a:rPr>
              <a:t>until the first lunch</a:t>
            </a:r>
          </a:p>
          <a:p>
            <a:r>
              <a:rPr lang="en-US" sz="1400">
                <a:latin typeface="Times New Roman"/>
                <a:cs typeface="Times New Roman"/>
              </a:rPr>
              <a:t>Early pick up cut of time is 2:30 pm</a:t>
            </a:r>
          </a:p>
          <a:p>
            <a:pPr marL="0" indent="0">
              <a:buNone/>
            </a:pPr>
            <a:r>
              <a:rPr lang="en-US" sz="1400" b="1" u="sng">
                <a:latin typeface="Times New Roman"/>
                <a:cs typeface="Times New Roman"/>
              </a:rPr>
              <a:t>Dress code</a:t>
            </a:r>
          </a:p>
          <a:p>
            <a:r>
              <a:rPr lang="en-US" sz="1400">
                <a:latin typeface="Times New Roman"/>
                <a:cs typeface="Times New Roman"/>
              </a:rPr>
              <a:t>White, Yellow, or Green polo top </a:t>
            </a:r>
            <a:endParaRPr lang="en-US" sz="1400" dirty="0">
              <a:latin typeface="Times New Roman"/>
              <a:cs typeface="Times New Roman"/>
            </a:endParaRPr>
          </a:p>
          <a:p>
            <a:r>
              <a:rPr lang="en-US" sz="1400">
                <a:latin typeface="Times New Roman"/>
                <a:cs typeface="Times New Roman"/>
              </a:rPr>
              <a:t>Khaki bottoms </a:t>
            </a:r>
            <a:endParaRPr lang="en-US" sz="1400" dirty="0">
              <a:latin typeface="Times New Roman"/>
              <a:cs typeface="Times New Roman"/>
            </a:endParaRPr>
          </a:p>
          <a:p>
            <a:endParaRPr lang="en-US" sz="1400" dirty="0">
              <a:latin typeface="Times New Roman"/>
              <a:cs typeface="Times New Roman"/>
            </a:endParaRPr>
          </a:p>
          <a:p>
            <a:endParaRPr lang="en-US"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134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D5CE2-15BF-1A04-A7C1-50775983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24A99-F058-9B5E-6097-F9A014735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DISSMISSAL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7B648-8F5D-6842-610F-31BBDCA4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948" y="1941708"/>
            <a:ext cx="5157787" cy="823912"/>
          </a:xfrm>
        </p:spPr>
        <p:txBody>
          <a:bodyPr/>
          <a:lstStyle/>
          <a:p>
            <a:r>
              <a:rPr lang="en-US"/>
              <a:t>Dismissal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FEB-2ADE-65F5-54B8-8E3DFC035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11" y="2763320"/>
            <a:ext cx="6523320" cy="87535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200" b="1">
                <a:latin typeface="Georgia"/>
              </a:rPr>
              <a:t>Grades 1–5:</a:t>
            </a:r>
            <a:r>
              <a:rPr lang="en-US" sz="1200">
                <a:latin typeface="Georgia"/>
              </a:rPr>
              <a:t> Dismiss through the </a:t>
            </a:r>
            <a:r>
              <a:rPr lang="en-US" sz="1200" b="1">
                <a:latin typeface="Georgia"/>
              </a:rPr>
              <a:t>blacktop</a:t>
            </a:r>
            <a:r>
              <a:rPr lang="en-US" sz="1200">
                <a:latin typeface="Georgia"/>
              </a:rPr>
              <a:t>.</a:t>
            </a:r>
            <a:endParaRPr lang="en-US"/>
          </a:p>
          <a:p>
            <a:pPr marL="0" indent="0">
              <a:buNone/>
            </a:pPr>
            <a:r>
              <a:rPr lang="en-US" sz="1200" b="1">
                <a:latin typeface="Georgia"/>
              </a:rPr>
              <a:t>Special Education Buses:</a:t>
            </a:r>
            <a:r>
              <a:rPr lang="en-US" sz="1200">
                <a:latin typeface="Georgia"/>
              </a:rPr>
              <a:t> Pick up in front of the school.</a:t>
            </a:r>
            <a:endParaRPr lang="en-US"/>
          </a:p>
          <a:p>
            <a:pPr marL="0" indent="0">
              <a:buNone/>
            </a:pPr>
            <a:r>
              <a:rPr lang="en-US" sz="1200" b="1">
                <a:latin typeface="Georgia"/>
              </a:rPr>
              <a:t>ECE &amp; Kindergarten:</a:t>
            </a:r>
            <a:endParaRPr lang="en-US">
              <a:latin typeface="The Hand Bold"/>
            </a:endParaRPr>
          </a:p>
          <a:p>
            <a:pPr marL="971550" lvl="1" indent="-285750">
              <a:buFont typeface="Arial,Sans-Serif"/>
              <a:buChar char="•"/>
            </a:pPr>
            <a:r>
              <a:rPr lang="en-US" sz="1200">
                <a:latin typeface="Georgia"/>
              </a:rPr>
              <a:t>Dismiss through the </a:t>
            </a:r>
            <a:r>
              <a:rPr lang="en-US" sz="1200" b="1">
                <a:latin typeface="Georgia"/>
              </a:rPr>
              <a:t>ECE door</a:t>
            </a:r>
            <a:r>
              <a:rPr lang="en-US" sz="1200">
                <a:latin typeface="Georgia"/>
              </a:rPr>
              <a:t> and </a:t>
            </a:r>
            <a:r>
              <a:rPr lang="en-US" sz="1200" b="1">
                <a:latin typeface="Georgia"/>
              </a:rPr>
              <a:t>side door</a:t>
            </a:r>
            <a:r>
              <a:rPr lang="en-US" sz="1200">
                <a:latin typeface="Georgia"/>
              </a:rPr>
              <a:t>.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sz="1200">
                <a:latin typeface="Georgia"/>
              </a:rPr>
              <a:t>Teachers will call down students via walkie-talkie.</a:t>
            </a:r>
          </a:p>
          <a:p>
            <a:pPr marL="0" indent="0">
              <a:buNone/>
            </a:pPr>
            <a:r>
              <a:rPr lang="en-US" sz="1200" b="1">
                <a:latin typeface="Georgia"/>
              </a:rPr>
              <a:t>After School:</a:t>
            </a:r>
            <a:endParaRPr lang="en-US">
              <a:latin typeface="The Hand Bold"/>
            </a:endParaRPr>
          </a:p>
          <a:p>
            <a:pPr marL="628650" lvl="1" indent="-171450"/>
            <a:r>
              <a:rPr lang="en-US" sz="800">
                <a:latin typeface="Georgia"/>
              </a:rPr>
              <a:t> Aftercare students will be dropped to holding rooms based on grade band by 3:15 </a:t>
            </a:r>
          </a:p>
          <a:p>
            <a:pPr marL="628650" lvl="1" indent="-171450"/>
            <a:r>
              <a:rPr lang="en-US" sz="800">
                <a:latin typeface="Georgia"/>
              </a:rPr>
              <a:t>All club students can be  dropped to the multipurpose room </a:t>
            </a:r>
            <a:r>
              <a:rPr lang="en-US" sz="800" b="1">
                <a:latin typeface="Georgia"/>
              </a:rPr>
              <a:t>3:2o</a:t>
            </a:r>
            <a:r>
              <a:rPr lang="en-US" sz="800">
                <a:latin typeface="Georgia"/>
              </a:rPr>
              <a:t> and after by Ludlow staff</a:t>
            </a:r>
          </a:p>
          <a:p>
            <a:pPr marL="628650" lvl="1" indent="-171450"/>
            <a:r>
              <a:rPr lang="en-US" sz="800">
                <a:latin typeface="Georgia"/>
              </a:rPr>
              <a:t>Students  sent to multipurpose room before 3:20 will be sent back to homeroom teacher</a:t>
            </a:r>
          </a:p>
          <a:p>
            <a:pPr marL="0" indent="0">
              <a:buNone/>
            </a:pPr>
            <a:endParaRPr lang="en-US" sz="1000" b="1">
              <a:latin typeface="Georgia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C321AE-BDE7-2037-9FB3-871B496312B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100" b="1">
                <a:latin typeface="Georgia"/>
              </a:rPr>
              <a:t>Red Zone Times</a:t>
            </a:r>
            <a:r>
              <a:rPr lang="en-US" sz="1100">
                <a:latin typeface="Georgia"/>
              </a:rPr>
              <a:t> are periods when students cannot be picked up due to transitions for safety.</a:t>
            </a:r>
            <a:endParaRPr lang="en-US"/>
          </a:p>
          <a:p>
            <a:pPr>
              <a:buFont typeface="Arial,Sans-Serif" panose="020B0604020202020204" pitchFamily="34" charset="0"/>
            </a:pPr>
            <a:r>
              <a:rPr lang="en-US" sz="1100" b="1">
                <a:latin typeface="Georgia"/>
              </a:rPr>
              <a:t>Early Pick-Up Cutoff:</a:t>
            </a:r>
            <a:r>
              <a:rPr lang="en-US" sz="1100">
                <a:latin typeface="Georgia"/>
              </a:rPr>
              <a:t> Parents may pick up early </a:t>
            </a:r>
            <a:r>
              <a:rPr lang="en-US" sz="1100" b="1">
                <a:latin typeface="Georgia"/>
              </a:rPr>
              <a:t>until 2:30 p.m.</a:t>
            </a:r>
            <a:r>
              <a:rPr lang="en-US" sz="1100">
                <a:latin typeface="Georgia"/>
              </a:rPr>
              <a:t> After this time, students must be picked up at </a:t>
            </a:r>
            <a:r>
              <a:rPr lang="en-US" sz="1100" b="1">
                <a:latin typeface="Georgia"/>
              </a:rPr>
              <a:t>3:15 p.m.</a:t>
            </a:r>
            <a:r>
              <a:rPr lang="en-US" sz="1100">
                <a:latin typeface="Georgia"/>
              </a:rPr>
              <a:t> from their designated dismissal spots.</a:t>
            </a:r>
          </a:p>
          <a:p>
            <a:pPr>
              <a:buFont typeface="Arial,Sans-Serif" panose="020B0604020202020204" pitchFamily="34" charset="0"/>
            </a:pPr>
            <a:r>
              <a:rPr lang="en-US" sz="1100" b="1">
                <a:latin typeface="Georgia"/>
              </a:rPr>
              <a:t>Aftercare Red Zone:</a:t>
            </a:r>
            <a:r>
              <a:rPr lang="en-US" sz="1100">
                <a:latin typeface="Georgia"/>
              </a:rPr>
              <a:t> From </a:t>
            </a:r>
            <a:r>
              <a:rPr lang="en-US" sz="1100" b="1">
                <a:latin typeface="Georgia"/>
              </a:rPr>
              <a:t>3:30–3:50 p.m.</a:t>
            </a:r>
            <a:r>
              <a:rPr lang="en-US" sz="1100">
                <a:latin typeface="Georgia"/>
              </a:rPr>
              <a:t>, </a:t>
            </a:r>
            <a:r>
              <a:rPr lang="en-US" sz="1100" b="1">
                <a:latin typeface="Georgia"/>
              </a:rPr>
              <a:t>no outside adults</a:t>
            </a:r>
            <a:r>
              <a:rPr lang="en-US" sz="1100">
                <a:latin typeface="Georgia"/>
              </a:rPr>
              <a:t> are allowed in the building.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002B1F-0BD8-E6B3-6B33-1CAE91897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RED ZONE TIMES</a:t>
            </a:r>
          </a:p>
        </p:txBody>
      </p:sp>
    </p:spTree>
    <p:extLst>
      <p:ext uri="{BB962C8B-B14F-4D97-AF65-F5344CB8AC3E}">
        <p14:creationId xmlns:p14="http://schemas.microsoft.com/office/powerpoint/2010/main" val="259537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9DE2A-E5F9-4F4D-EA29-E98F7B244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86F1B-0B73-8720-7248-977F16BB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LATE </a:t>
            </a:r>
            <a:r>
              <a:rPr lang="en-US" dirty="0" err="1"/>
              <a:t>pICK-uP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B6CEA-67F1-0005-B819-5A4B2816E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7570" y="2303315"/>
            <a:ext cx="10498253" cy="45141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US" sz="1400">
                <a:latin typeface="Georgia"/>
              </a:rPr>
              <a:t>If  a parent  arrives after </a:t>
            </a:r>
            <a:r>
              <a:rPr lang="en-US" sz="1400" b="1">
                <a:latin typeface="Georgia"/>
              </a:rPr>
              <a:t>3:30 p.m.</a:t>
            </a:r>
            <a:r>
              <a:rPr lang="en-US" sz="1400">
                <a:latin typeface="Georgia"/>
              </a:rPr>
              <a:t>, students will be held in the Parent center by assigned staff member until </a:t>
            </a:r>
            <a:r>
              <a:rPr lang="en-US" sz="1400" b="1">
                <a:latin typeface="Georgia"/>
              </a:rPr>
              <a:t>4:00 p.m.</a:t>
            </a:r>
            <a:endParaRPr lang="en-US" sz="1400">
              <a:latin typeface="The Hand Bold"/>
            </a:endParaRPr>
          </a:p>
          <a:p>
            <a:pPr lvl="1"/>
            <a:r>
              <a:rPr lang="en-US" sz="1400">
                <a:latin typeface="Georgia"/>
              </a:rPr>
              <a:t>Parents will come to the front door, ring the bell, and let security know they  are picking up for </a:t>
            </a:r>
            <a:r>
              <a:rPr lang="en-US" sz="1400" b="1">
                <a:latin typeface="Georgia"/>
              </a:rPr>
              <a:t>late pick-up, not aftercare</a:t>
            </a:r>
            <a:r>
              <a:rPr lang="en-US" sz="1400">
                <a:latin typeface="Georgia"/>
              </a:rPr>
              <a:t>. Staff will bring your child to the door.</a:t>
            </a:r>
            <a:endParaRPr lang="en-US" sz="1400">
              <a:latin typeface="The Hand Bold"/>
            </a:endParaRPr>
          </a:p>
          <a:p>
            <a:r>
              <a:rPr lang="en-US" sz="1400" b="1">
                <a:latin typeface="Georgia"/>
              </a:rPr>
              <a:t>Late Fee &amp; Aftercare Drop-In:</a:t>
            </a:r>
            <a:endParaRPr lang="en-US" sz="1400">
              <a:latin typeface="The Hand Bold"/>
            </a:endParaRPr>
          </a:p>
          <a:p>
            <a:pPr lvl="1"/>
            <a:r>
              <a:rPr lang="en-US" sz="1400">
                <a:latin typeface="Georgia"/>
              </a:rPr>
              <a:t>Parents who have not picked up by </a:t>
            </a:r>
            <a:r>
              <a:rPr lang="en-US" sz="1400" b="1">
                <a:latin typeface="Georgia"/>
              </a:rPr>
              <a:t>3:40 p.m.</a:t>
            </a:r>
            <a:r>
              <a:rPr lang="en-US" sz="1400">
                <a:latin typeface="Georgia"/>
              </a:rPr>
              <a:t> will receive a late pick-up phone call.</a:t>
            </a:r>
            <a:endParaRPr lang="en-US" sz="1400">
              <a:latin typeface="The Hand Bold"/>
            </a:endParaRPr>
          </a:p>
          <a:p>
            <a:pPr lvl="1"/>
            <a:r>
              <a:rPr lang="en-US" sz="1400">
                <a:latin typeface="Georgia"/>
              </a:rPr>
              <a:t>Students not picked up by </a:t>
            </a:r>
            <a:r>
              <a:rPr lang="en-US" sz="1400" b="1">
                <a:latin typeface="Georgia"/>
              </a:rPr>
              <a:t>4:00 p.m.</a:t>
            </a:r>
            <a:r>
              <a:rPr lang="en-US" sz="1400">
                <a:latin typeface="Georgia"/>
              </a:rPr>
              <a:t> will be sent to aftercare, and a </a:t>
            </a:r>
            <a:r>
              <a:rPr lang="en-US" sz="1400" b="1">
                <a:latin typeface="Georgia"/>
              </a:rPr>
              <a:t>$25 drop-in fee</a:t>
            </a:r>
            <a:r>
              <a:rPr lang="en-US" sz="1400">
                <a:latin typeface="Georgia"/>
              </a:rPr>
              <a:t> will be charged on site.</a:t>
            </a:r>
            <a:endParaRPr lang="en-US" sz="1400">
              <a:latin typeface="The Hand Bold"/>
            </a:endParaRPr>
          </a:p>
          <a:p>
            <a:pPr lvl="1"/>
            <a:r>
              <a:rPr lang="en-US" sz="1400">
                <a:latin typeface="Georgia"/>
              </a:rPr>
              <a:t>If parents cannot be reached or cannot consent to payment, they have until </a:t>
            </a:r>
            <a:r>
              <a:rPr lang="en-US" sz="1400" b="1">
                <a:latin typeface="Georgia"/>
              </a:rPr>
              <a:t>4:30 p.m.</a:t>
            </a:r>
            <a:r>
              <a:rPr lang="en-US" sz="1400">
                <a:latin typeface="Georgia"/>
              </a:rPr>
              <a:t> before Admin are legally required to contact </a:t>
            </a:r>
            <a:r>
              <a:rPr lang="en-US" sz="1400" b="1">
                <a:latin typeface="Georgia"/>
              </a:rPr>
              <a:t>DC Child and Family Services Agency (CFSA)</a:t>
            </a:r>
            <a:r>
              <a:rPr lang="en-US" sz="1400">
                <a:latin typeface="Georgia"/>
              </a:rPr>
              <a:t>.</a:t>
            </a:r>
            <a:endParaRPr lang="en-US" sz="1400">
              <a:latin typeface="The Hand Bold"/>
            </a:endParaRPr>
          </a:p>
          <a:p>
            <a:r>
              <a:rPr lang="en-US" sz="1400" b="1">
                <a:latin typeface="Georgia"/>
              </a:rPr>
              <a:t>Clubs &amp; Aftercare Red Zone:</a:t>
            </a:r>
            <a:endParaRPr lang="en-US" sz="1400">
              <a:latin typeface="The Hand Bold"/>
            </a:endParaRPr>
          </a:p>
          <a:p>
            <a:pPr lvl="1"/>
            <a:r>
              <a:rPr lang="en-US" sz="1400">
                <a:latin typeface="Georgia"/>
              </a:rPr>
              <a:t>At </a:t>
            </a:r>
            <a:r>
              <a:rPr lang="en-US" sz="1400" b="1">
                <a:latin typeface="Georgia"/>
              </a:rPr>
              <a:t>4:45 p.m.</a:t>
            </a:r>
            <a:r>
              <a:rPr lang="en-US" sz="1400">
                <a:latin typeface="Georgia"/>
              </a:rPr>
              <a:t>, all doors close for club dismissal and reopen at </a:t>
            </a:r>
            <a:r>
              <a:rPr lang="en-US" sz="1400" b="1">
                <a:latin typeface="Georgia"/>
              </a:rPr>
              <a:t>5:00 p.m.</a:t>
            </a:r>
            <a:r>
              <a:rPr lang="en-US" sz="1400">
                <a:latin typeface="Georgia"/>
              </a:rPr>
              <a:t> for final dismissal.</a:t>
            </a:r>
            <a:endParaRPr lang="en-US" sz="1400">
              <a:latin typeface="The Hand Bold"/>
            </a:endParaRPr>
          </a:p>
          <a:p>
            <a:pPr marL="742950" lvl="1" indent="-285750"/>
            <a:endParaRPr lang="en-US" sz="1400" u="sng">
              <a:latin typeface="The Hand Bold"/>
            </a:endParaRPr>
          </a:p>
          <a:p>
            <a:endParaRPr lang="en-US" sz="1400" b="1">
              <a:latin typeface="Georgia"/>
            </a:endParaRPr>
          </a:p>
          <a:p>
            <a:endParaRPr lang="en-US" sz="2200">
              <a:latin typeface="Georgia"/>
            </a:endParaRPr>
          </a:p>
          <a:p>
            <a:endParaRPr lang="en-US">
              <a:latin typeface="The Hand Bold"/>
            </a:endParaRPr>
          </a:p>
        </p:txBody>
      </p:sp>
    </p:spTree>
    <p:extLst>
      <p:ext uri="{BB962C8B-B14F-4D97-AF65-F5344CB8AC3E}">
        <p14:creationId xmlns:p14="http://schemas.microsoft.com/office/powerpoint/2010/main" val="411258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161E-BE35-05C8-0295-D3DD9B04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Lunch procedure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67CCDA62-4072-B85E-20BF-721DC47C2D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7737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16AB6-8B2B-0BED-A055-8505DF02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Birthday celebration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310194-3EAC-F472-2436-848453B53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8" y="1709928"/>
            <a:ext cx="5157787" cy="823912"/>
          </a:xfrm>
        </p:spPr>
        <p:txBody>
          <a:bodyPr>
            <a:normAutofit/>
          </a:bodyPr>
          <a:lstStyle/>
          <a:p>
            <a:r>
              <a:rPr lang="en-US"/>
              <a:t>What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649B6-9ACD-A949-2125-9186A20A5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5588" y="2532380"/>
            <a:ext cx="5157787" cy="39629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dirty="0">
                <a:ea typeface="+mn-lt"/>
                <a:cs typeface="+mn-lt"/>
              </a:rPr>
              <a:t>🎂 </a:t>
            </a:r>
            <a:r>
              <a:rPr lang="en-US" sz="2000" b="1" dirty="0">
                <a:ea typeface="+mn-lt"/>
                <a:cs typeface="+mn-lt"/>
              </a:rPr>
              <a:t>Birthday Celebrations – Typically the 10th of Every Month</a:t>
            </a:r>
            <a:r>
              <a:rPr lang="en-US" sz="2000" dirty="0">
                <a:ea typeface="+mn-lt"/>
                <a:cs typeface="+mn-lt"/>
              </a:rPr>
              <a:t> unless otherwise </a:t>
            </a:r>
            <a:r>
              <a:rPr lang="en-US" sz="2000">
                <a:ea typeface="+mn-lt"/>
                <a:cs typeface="+mn-lt"/>
              </a:rPr>
              <a:t>scheduled </a:t>
            </a:r>
            <a:r>
              <a:rPr lang="en-US" sz="2000" dirty="0">
                <a:ea typeface="+mn-lt"/>
                <a:cs typeface="+mn-lt"/>
              </a:rPr>
              <a:t>🎂</a:t>
            </a:r>
            <a:endParaRPr lang="en-US" sz="2000" dirty="0"/>
          </a:p>
          <a:p>
            <a:r>
              <a:rPr lang="en-US" sz="2000">
                <a:ea typeface="+mn-lt"/>
                <a:cs typeface="+mn-lt"/>
              </a:rPr>
              <a:t>If the 10th falls on a </a:t>
            </a:r>
            <a:r>
              <a:rPr lang="en-US" sz="2000" b="1">
                <a:ea typeface="+mn-lt"/>
                <a:cs typeface="+mn-lt"/>
              </a:rPr>
              <a:t>weekend</a:t>
            </a:r>
            <a:r>
              <a:rPr lang="en-US" sz="2000">
                <a:ea typeface="+mn-lt"/>
                <a:cs typeface="+mn-lt"/>
              </a:rPr>
              <a:t>, the celebration will be the following </a:t>
            </a:r>
            <a:r>
              <a:rPr lang="en-US" sz="2000" b="1">
                <a:ea typeface="+mn-lt"/>
                <a:cs typeface="+mn-lt"/>
              </a:rPr>
              <a:t>Monday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 sz="2000"/>
          </a:p>
          <a:p>
            <a:r>
              <a:rPr lang="en-US" sz="2000">
                <a:ea typeface="+mn-lt"/>
                <a:cs typeface="+mn-lt"/>
              </a:rPr>
              <a:t>If Monday is a </a:t>
            </a:r>
            <a:r>
              <a:rPr lang="en-US" sz="2000" b="1">
                <a:ea typeface="+mn-lt"/>
                <a:cs typeface="+mn-lt"/>
              </a:rPr>
              <a:t>holiday</a:t>
            </a:r>
            <a:r>
              <a:rPr lang="en-US" sz="2000">
                <a:ea typeface="+mn-lt"/>
                <a:cs typeface="+mn-lt"/>
              </a:rPr>
              <a:t>, the celebration will be the next </a:t>
            </a:r>
            <a:r>
              <a:rPr lang="en-US" sz="2000" b="1">
                <a:ea typeface="+mn-lt"/>
                <a:cs typeface="+mn-lt"/>
              </a:rPr>
              <a:t>school day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 sz="2000"/>
          </a:p>
          <a:p>
            <a:r>
              <a:rPr lang="en-US" sz="2000" b="1">
                <a:ea typeface="+mn-lt"/>
                <a:cs typeface="+mn-lt"/>
              </a:rPr>
              <a:t>Non-food celebrations</a:t>
            </a:r>
            <a:r>
              <a:rPr lang="en-US" sz="2000">
                <a:ea typeface="+mn-lt"/>
                <a:cs typeface="+mn-lt"/>
              </a:rPr>
              <a:t> (craft, story, or activity) may be held in the child’s classroom on their actual birthday.</a:t>
            </a:r>
            <a:endParaRPr lang="en-US" sz="2000"/>
          </a:p>
          <a:p>
            <a:r>
              <a:rPr lang="en-US" sz="2000"/>
              <a:t>Parents may bring a special lunch for their child, but must deliver it themselves.</a:t>
            </a:r>
          </a:p>
          <a:p>
            <a:r>
              <a:rPr lang="en-US" sz="2000"/>
              <a:t>Parents may sit with their child during lunch only and must leave directly after</a:t>
            </a:r>
          </a:p>
          <a:p>
            <a:r>
              <a:rPr lang="en-US" sz="1800">
                <a:ea typeface="+mn-lt"/>
                <a:cs typeface="+mn-lt"/>
              </a:rPr>
              <a:t>Parents may only bring cupcakes or individually packaged treats for the class/grade level.</a:t>
            </a:r>
            <a:endParaRPr lang="en-US" sz="2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FCDA96-C297-66B6-1097-86C76B6EAB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26100" y="1709928"/>
            <a:ext cx="5183188" cy="823912"/>
          </a:xfrm>
        </p:spPr>
        <p:txBody>
          <a:bodyPr>
            <a:normAutofit/>
          </a:bodyPr>
          <a:lstStyle/>
          <a:p>
            <a:r>
              <a:rPr lang="en-US"/>
              <a:t>Parents Role vs. Teachers Role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CA1F5-B179-EBF4-21EF-1AD0327425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35600" y="2418080"/>
            <a:ext cx="6757988" cy="20325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 b="1" u="sng">
                <a:ea typeface="+mn-lt"/>
                <a:cs typeface="+mn-lt"/>
              </a:rPr>
              <a:t>Teachers’ Responsibility</a:t>
            </a:r>
            <a:endParaRPr lang="en-US" sz="1600" u="sng"/>
          </a:p>
          <a:p>
            <a:r>
              <a:rPr lang="en-US" sz="1600" b="1">
                <a:ea typeface="+mn-lt"/>
                <a:cs typeface="+mn-lt"/>
              </a:rPr>
              <a:t>Collaborate with room parents</a:t>
            </a:r>
            <a:r>
              <a:rPr lang="en-US" sz="1600">
                <a:ea typeface="+mn-lt"/>
                <a:cs typeface="+mn-lt"/>
              </a:rPr>
              <a:t> to coordinate celebrations.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When on </a:t>
            </a:r>
            <a:r>
              <a:rPr lang="en-US" sz="1600" b="1">
                <a:ea typeface="+mn-lt"/>
                <a:cs typeface="+mn-lt"/>
              </a:rPr>
              <a:t>lunch duty</a:t>
            </a:r>
            <a:r>
              <a:rPr lang="en-US" sz="1600">
                <a:ea typeface="+mn-lt"/>
                <a:cs typeface="+mn-lt"/>
              </a:rPr>
              <a:t> during celebrations:</a:t>
            </a:r>
            <a:endParaRPr lang="en-US" sz="1600"/>
          </a:p>
          <a:p>
            <a:pPr lvl="1"/>
            <a:r>
              <a:rPr lang="en-US" sz="1600">
                <a:ea typeface="+mn-lt"/>
                <a:cs typeface="+mn-lt"/>
              </a:rPr>
              <a:t>Support the </a:t>
            </a:r>
            <a:r>
              <a:rPr lang="en-US" sz="1600" b="1">
                <a:ea typeface="+mn-lt"/>
                <a:cs typeface="+mn-lt"/>
              </a:rPr>
              <a:t>flow of treat distribution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pPr lvl="1"/>
            <a:r>
              <a:rPr lang="en-US" sz="1600">
                <a:ea typeface="+mn-lt"/>
                <a:cs typeface="+mn-lt"/>
              </a:rPr>
              <a:t>Oversee </a:t>
            </a:r>
            <a:r>
              <a:rPr lang="en-US" sz="1600" b="1">
                <a:ea typeface="+mn-lt"/>
                <a:cs typeface="+mn-lt"/>
              </a:rPr>
              <a:t>clean up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pPr lvl="1"/>
            <a:r>
              <a:rPr lang="en-US" sz="1600">
                <a:ea typeface="+mn-lt"/>
                <a:cs typeface="+mn-lt"/>
              </a:rPr>
              <a:t>Manage </a:t>
            </a:r>
            <a:r>
              <a:rPr lang="en-US" sz="1600" b="1">
                <a:ea typeface="+mn-lt"/>
                <a:cs typeface="+mn-lt"/>
              </a:rPr>
              <a:t>student behavior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/>
          </a:p>
          <a:p>
            <a:r>
              <a:rPr lang="en-US" sz="1600">
                <a:ea typeface="+mn-lt"/>
                <a:cs typeface="+mn-lt"/>
              </a:rPr>
              <a:t>Ensure celebrations are contained to the appropriate time (lunch or end-of-day activity).</a:t>
            </a:r>
            <a:endParaRPr lang="en-US" sz="1600"/>
          </a:p>
          <a:p>
            <a:pPr marL="0" indent="0">
              <a:buNone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50A3D5-8906-9075-582A-FCC56DF4AEBD}"/>
              </a:ext>
            </a:extLst>
          </p:cNvPr>
          <p:cNvSpPr txBox="1"/>
          <p:nvPr/>
        </p:nvSpPr>
        <p:spPr>
          <a:xfrm>
            <a:off x="6327688" y="4736236"/>
            <a:ext cx="4517054" cy="21251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CDB63A-160B-914D-08AA-BD399ACEBE9D}"/>
              </a:ext>
            </a:extLst>
          </p:cNvPr>
          <p:cNvSpPr txBox="1"/>
          <p:nvPr/>
        </p:nvSpPr>
        <p:spPr>
          <a:xfrm>
            <a:off x="6270509" y="4717176"/>
            <a:ext cx="4383639" cy="17725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C174BA-45EF-696C-B766-5A473F73E49A}"/>
              </a:ext>
            </a:extLst>
          </p:cNvPr>
          <p:cNvSpPr txBox="1"/>
          <p:nvPr/>
        </p:nvSpPr>
        <p:spPr>
          <a:xfrm>
            <a:off x="5406872" y="4869595"/>
            <a:ext cx="573936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/>
              <a:t>Parents’ Responsibility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r>
              <a:rPr lang="en-US"/>
              <a:t>Room parents coordinate with families on who brings what and when.</a:t>
            </a:r>
          </a:p>
          <a:p>
            <a:pPr>
              <a:spcBef>
                <a:spcPct val="0"/>
              </a:spcBef>
            </a:pPr>
            <a:r>
              <a:rPr lang="en-US"/>
              <a:t>Parents may: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r>
              <a:rPr lang="en-US"/>
              <a:t>Bring items at arrival with their child.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r>
              <a:rPr lang="en-US"/>
              <a:t>Drop off items during lunch only (no exceptions).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r>
              <a:rPr lang="en-US"/>
              <a:t>Parents may bring a special lunch for their child, but must deliver it themselves.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r>
              <a:rPr lang="en-US"/>
              <a:t>Parents may sit with their child during lunch only and must leave directly after.</a:t>
            </a:r>
          </a:p>
          <a:p>
            <a:pPr marL="285750" indent="-285750">
              <a:spcBef>
                <a:spcPct val="0"/>
              </a:spcBef>
              <a:buFont typeface="Arial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74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1EE3-3D80-69A6-2613-2FE70DFF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District mandated Technology policy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208ED-CD35-FD7B-6D5A-AB5B691B7C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138CC5-4468-D566-2C42-F1ABD49A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8378315" cy="326440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/>
              <a:t>All student phones and personal electronic devices must be turned into  </a:t>
            </a:r>
            <a:r>
              <a:rPr lang="en-US" err="1"/>
              <a:t>Mr.Barnes</a:t>
            </a:r>
            <a:r>
              <a:rPr lang="en-US"/>
              <a:t> in the front lobby at arrival..</a:t>
            </a:r>
          </a:p>
          <a:p>
            <a:r>
              <a:rPr lang="en-US"/>
              <a:t>Devices are labeled and secured in a locked storage system. Students retrieve them by presenting their unique number at dismissal.</a:t>
            </a:r>
          </a:p>
          <a:p>
            <a:r>
              <a:rPr lang="en-US"/>
              <a:t>Students are not permitted to carry or use phones, smartwatches, or earbuds during the instructional day, including transitions, recess, and aftercare.</a:t>
            </a:r>
          </a:p>
          <a:p>
            <a:r>
              <a:rPr lang="en-US"/>
              <a:t>Unauthorized use results in the device being confiscated and only released to a parent/guardian.</a:t>
            </a:r>
          </a:p>
          <a:p>
            <a:r>
              <a:rPr lang="en-US"/>
              <a:t>Teachers and staff should model appropriate device use and ensure that all technology used during instruction aligns with learning goals.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3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50583B-C3DB-6117-177F-F07F6683B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B5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82D374-3EA0-D544-7ABA-3BC6FFE9F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>
                <a:solidFill>
                  <a:schemeClr val="bg1"/>
                </a:solidFill>
              </a:rPr>
              <a:t>Thank you !</a:t>
            </a:r>
          </a:p>
        </p:txBody>
      </p:sp>
      <p:sp>
        <p:nvSpPr>
          <p:cNvPr id="49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anks Thank You Message · Free image on Pixabay">
            <a:extLst>
              <a:ext uri="{FF2B5EF4-FFF2-40B4-BE49-F238E27FC236}">
                <a16:creationId xmlns:a16="http://schemas.microsoft.com/office/drawing/2014/main" id="{F97D3BB8-A816-3877-9BAB-318869B2B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654" y="3758070"/>
            <a:ext cx="3931920" cy="262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6837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SketchyVTI</vt:lpstr>
      <vt:lpstr>Know before you go !</vt:lpstr>
      <vt:lpstr>Moring Arrival</vt:lpstr>
      <vt:lpstr>DISSMISSAL </vt:lpstr>
      <vt:lpstr>LATE pICK-uP</vt:lpstr>
      <vt:lpstr>Lunch procedure</vt:lpstr>
      <vt:lpstr>Birthday celebration </vt:lpstr>
      <vt:lpstr>District mandated Technology policy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150</cp:revision>
  <dcterms:created xsi:type="dcterms:W3CDTF">2025-08-15T16:20:46Z</dcterms:created>
  <dcterms:modified xsi:type="dcterms:W3CDTF">2026-08-22T21:20:24Z</dcterms:modified>
</cp:coreProperties>
</file>