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21"/>
  </p:notesMasterIdLst>
  <p:sldIdLst>
    <p:sldId id="256" r:id="rId2"/>
    <p:sldId id="258" r:id="rId3"/>
    <p:sldId id="264" r:id="rId4"/>
    <p:sldId id="337" r:id="rId5"/>
    <p:sldId id="289" r:id="rId6"/>
    <p:sldId id="338" r:id="rId7"/>
    <p:sldId id="336" r:id="rId8"/>
    <p:sldId id="316" r:id="rId9"/>
    <p:sldId id="301" r:id="rId10"/>
    <p:sldId id="339" r:id="rId11"/>
    <p:sldId id="340" r:id="rId12"/>
    <p:sldId id="341" r:id="rId13"/>
    <p:sldId id="273" r:id="rId14"/>
    <p:sldId id="335" r:id="rId15"/>
    <p:sldId id="342" r:id="rId16"/>
    <p:sldId id="343" r:id="rId17"/>
    <p:sldId id="344" r:id="rId18"/>
    <p:sldId id="334"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AC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5EEB77-4F85-4E93-966E-46039F9DA9C2}" v="174" dt="2026-01-20T20:17:46.1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2" d="100"/>
          <a:sy n="102" d="100"/>
        </p:scale>
        <p:origin x="17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Connor, Elizabeth M" userId="2e6f6645-1f6d-4c0c-9da8-884731ec6123" providerId="ADAL" clId="{CDA4BF1B-E66B-40C4-9CE6-40A0DD754654}"/>
    <pc:docChg chg="undo custSel addSld delSld modSld sldOrd">
      <pc:chgData name="O'Connor, Elizabeth M" userId="2e6f6645-1f6d-4c0c-9da8-884731ec6123" providerId="ADAL" clId="{CDA4BF1B-E66B-40C4-9CE6-40A0DD754654}" dt="2026-01-20T20:19:06.165" v="8749" actId="20577"/>
      <pc:docMkLst>
        <pc:docMk/>
      </pc:docMkLst>
      <pc:sldChg chg="modSp mod">
        <pc:chgData name="O'Connor, Elizabeth M" userId="2e6f6645-1f6d-4c0c-9da8-884731ec6123" providerId="ADAL" clId="{CDA4BF1B-E66B-40C4-9CE6-40A0DD754654}" dt="2026-01-20T16:22:28.590" v="18" actId="20577"/>
        <pc:sldMkLst>
          <pc:docMk/>
          <pc:sldMk cId="2368389204" sldId="256"/>
        </pc:sldMkLst>
        <pc:spChg chg="mod">
          <ac:chgData name="O'Connor, Elizabeth M" userId="2e6f6645-1f6d-4c0c-9da8-884731ec6123" providerId="ADAL" clId="{CDA4BF1B-E66B-40C4-9CE6-40A0DD754654}" dt="2026-01-20T16:22:28.590" v="18" actId="20577"/>
          <ac:spMkLst>
            <pc:docMk/>
            <pc:sldMk cId="2368389204" sldId="256"/>
            <ac:spMk id="2" creationId="{31B2F96C-0B13-B84A-2F37-CD7F8B5078EA}"/>
          </ac:spMkLst>
        </pc:spChg>
        <pc:spChg chg="mod">
          <ac:chgData name="O'Connor, Elizabeth M" userId="2e6f6645-1f6d-4c0c-9da8-884731ec6123" providerId="ADAL" clId="{CDA4BF1B-E66B-40C4-9CE6-40A0DD754654}" dt="2026-01-20T16:22:21.834" v="13" actId="20577"/>
          <ac:spMkLst>
            <pc:docMk/>
            <pc:sldMk cId="2368389204" sldId="256"/>
            <ac:spMk id="3" creationId="{108E3666-8F2A-73EE-988C-1F305D03E5BC}"/>
          </ac:spMkLst>
        </pc:spChg>
      </pc:sldChg>
      <pc:sldChg chg="modSp mod">
        <pc:chgData name="O'Connor, Elizabeth M" userId="2e6f6645-1f6d-4c0c-9da8-884731ec6123" providerId="ADAL" clId="{CDA4BF1B-E66B-40C4-9CE6-40A0DD754654}" dt="2026-01-20T16:27:36.519" v="197" actId="20577"/>
        <pc:sldMkLst>
          <pc:docMk/>
          <pc:sldMk cId="3846250158" sldId="258"/>
        </pc:sldMkLst>
        <pc:spChg chg="mod">
          <ac:chgData name="O'Connor, Elizabeth M" userId="2e6f6645-1f6d-4c0c-9da8-884731ec6123" providerId="ADAL" clId="{CDA4BF1B-E66B-40C4-9CE6-40A0DD754654}" dt="2026-01-20T16:27:36.519" v="197" actId="20577"/>
          <ac:spMkLst>
            <pc:docMk/>
            <pc:sldMk cId="3846250158" sldId="258"/>
            <ac:spMk id="3" creationId="{108E3666-8F2A-73EE-988C-1F305D03E5BC}"/>
          </ac:spMkLst>
        </pc:spChg>
      </pc:sldChg>
      <pc:sldChg chg="modSp mod">
        <pc:chgData name="O'Connor, Elizabeth M" userId="2e6f6645-1f6d-4c0c-9da8-884731ec6123" providerId="ADAL" clId="{CDA4BF1B-E66B-40C4-9CE6-40A0DD754654}" dt="2026-01-20T16:51:34.342" v="928" actId="14100"/>
        <pc:sldMkLst>
          <pc:docMk/>
          <pc:sldMk cId="3342916412" sldId="264"/>
        </pc:sldMkLst>
        <pc:spChg chg="mod">
          <ac:chgData name="O'Connor, Elizabeth M" userId="2e6f6645-1f6d-4c0c-9da8-884731ec6123" providerId="ADAL" clId="{CDA4BF1B-E66B-40C4-9CE6-40A0DD754654}" dt="2026-01-20T16:51:34.342" v="928" actId="14100"/>
          <ac:spMkLst>
            <pc:docMk/>
            <pc:sldMk cId="3342916412" sldId="264"/>
            <ac:spMk id="2" creationId="{31B2F96C-0B13-B84A-2F37-CD7F8B5078EA}"/>
          </ac:spMkLst>
        </pc:spChg>
      </pc:sldChg>
      <pc:sldChg chg="modSp mod">
        <pc:chgData name="O'Connor, Elizabeth M" userId="2e6f6645-1f6d-4c0c-9da8-884731ec6123" providerId="ADAL" clId="{CDA4BF1B-E66B-40C4-9CE6-40A0DD754654}" dt="2026-01-20T18:29:17.032" v="7219" actId="20577"/>
        <pc:sldMkLst>
          <pc:docMk/>
          <pc:sldMk cId="1418683418" sldId="273"/>
        </pc:sldMkLst>
        <pc:spChg chg="mod">
          <ac:chgData name="O'Connor, Elizabeth M" userId="2e6f6645-1f6d-4c0c-9da8-884731ec6123" providerId="ADAL" clId="{CDA4BF1B-E66B-40C4-9CE6-40A0DD754654}" dt="2026-01-20T18:29:17.032" v="7219" actId="20577"/>
          <ac:spMkLst>
            <pc:docMk/>
            <pc:sldMk cId="1418683418" sldId="273"/>
            <ac:spMk id="2" creationId="{31B2F96C-0B13-B84A-2F37-CD7F8B5078EA}"/>
          </ac:spMkLst>
        </pc:spChg>
      </pc:sldChg>
      <pc:sldChg chg="del">
        <pc:chgData name="O'Connor, Elizabeth M" userId="2e6f6645-1f6d-4c0c-9da8-884731ec6123" providerId="ADAL" clId="{CDA4BF1B-E66B-40C4-9CE6-40A0DD754654}" dt="2026-01-20T16:31:03.816" v="260" actId="47"/>
        <pc:sldMkLst>
          <pc:docMk/>
          <pc:sldMk cId="4225977599" sldId="287"/>
        </pc:sldMkLst>
      </pc:sldChg>
      <pc:sldChg chg="addSp delSp modSp mod ord">
        <pc:chgData name="O'Connor, Elizabeth M" userId="2e6f6645-1f6d-4c0c-9da8-884731ec6123" providerId="ADAL" clId="{CDA4BF1B-E66B-40C4-9CE6-40A0DD754654}" dt="2026-01-20T17:16:54.508" v="2959" actId="1076"/>
        <pc:sldMkLst>
          <pc:docMk/>
          <pc:sldMk cId="2509210396" sldId="289"/>
        </pc:sldMkLst>
        <pc:spChg chg="mod">
          <ac:chgData name="O'Connor, Elizabeth M" userId="2e6f6645-1f6d-4c0c-9da8-884731ec6123" providerId="ADAL" clId="{CDA4BF1B-E66B-40C4-9CE6-40A0DD754654}" dt="2026-01-20T16:52:01.290" v="949" actId="20577"/>
          <ac:spMkLst>
            <pc:docMk/>
            <pc:sldMk cId="2509210396" sldId="289"/>
            <ac:spMk id="2" creationId="{D9B4E9D2-806B-F2A6-D71B-36ECE44B7760}"/>
          </ac:spMkLst>
        </pc:spChg>
        <pc:spChg chg="add mod">
          <ac:chgData name="O'Connor, Elizabeth M" userId="2e6f6645-1f6d-4c0c-9da8-884731ec6123" providerId="ADAL" clId="{CDA4BF1B-E66B-40C4-9CE6-40A0DD754654}" dt="2026-01-20T17:16:51.457" v="2958" actId="27636"/>
          <ac:spMkLst>
            <pc:docMk/>
            <pc:sldMk cId="2509210396" sldId="289"/>
            <ac:spMk id="7" creationId="{6D9C9CBF-35F4-E8FA-75C9-4C78EC7E3E52}"/>
          </ac:spMkLst>
        </pc:spChg>
        <pc:spChg chg="del">
          <ac:chgData name="O'Connor, Elizabeth M" userId="2e6f6645-1f6d-4c0c-9da8-884731ec6123" providerId="ADAL" clId="{CDA4BF1B-E66B-40C4-9CE6-40A0DD754654}" dt="2026-01-20T16:52:38.057" v="954" actId="478"/>
          <ac:spMkLst>
            <pc:docMk/>
            <pc:sldMk cId="2509210396" sldId="289"/>
            <ac:spMk id="13" creationId="{FAB2794F-B288-4ECE-EDA4-B2EDB7E757D8}"/>
          </ac:spMkLst>
        </pc:spChg>
        <pc:spChg chg="del">
          <ac:chgData name="O'Connor, Elizabeth M" userId="2e6f6645-1f6d-4c0c-9da8-884731ec6123" providerId="ADAL" clId="{CDA4BF1B-E66B-40C4-9CE6-40A0DD754654}" dt="2026-01-20T16:52:38.638" v="955" actId="478"/>
          <ac:spMkLst>
            <pc:docMk/>
            <pc:sldMk cId="2509210396" sldId="289"/>
            <ac:spMk id="15" creationId="{9B7C8C10-7743-C594-D87A-8BDC0DE52D1F}"/>
          </ac:spMkLst>
        </pc:spChg>
        <pc:spChg chg="del">
          <ac:chgData name="O'Connor, Elizabeth M" userId="2e6f6645-1f6d-4c0c-9da8-884731ec6123" providerId="ADAL" clId="{CDA4BF1B-E66B-40C4-9CE6-40A0DD754654}" dt="2026-01-20T16:52:39.833" v="956" actId="478"/>
          <ac:spMkLst>
            <pc:docMk/>
            <pc:sldMk cId="2509210396" sldId="289"/>
            <ac:spMk id="17" creationId="{E6169EFB-B6E2-3298-5A17-39FC82E595DC}"/>
          </ac:spMkLst>
        </pc:spChg>
        <pc:picChg chg="add del mod">
          <ac:chgData name="O'Connor, Elizabeth M" userId="2e6f6645-1f6d-4c0c-9da8-884731ec6123" providerId="ADAL" clId="{CDA4BF1B-E66B-40C4-9CE6-40A0DD754654}" dt="2026-01-20T16:53:21.676" v="1034" actId="478"/>
          <ac:picMkLst>
            <pc:docMk/>
            <pc:sldMk cId="2509210396" sldId="289"/>
            <ac:picMk id="4" creationId="{78D366F5-5825-C9E8-5698-C18FF615BABA}"/>
          </ac:picMkLst>
        </pc:picChg>
        <pc:picChg chg="add mod">
          <ac:chgData name="O'Connor, Elizabeth M" userId="2e6f6645-1f6d-4c0c-9da8-884731ec6123" providerId="ADAL" clId="{CDA4BF1B-E66B-40C4-9CE6-40A0DD754654}" dt="2026-01-20T17:16:29.023" v="2946" actId="1076"/>
          <ac:picMkLst>
            <pc:docMk/>
            <pc:sldMk cId="2509210396" sldId="289"/>
            <ac:picMk id="6" creationId="{381136E0-252C-F9F3-3243-5514C20EED56}"/>
          </ac:picMkLst>
        </pc:picChg>
        <pc:picChg chg="del">
          <ac:chgData name="O'Connor, Elizabeth M" userId="2e6f6645-1f6d-4c0c-9da8-884731ec6123" providerId="ADAL" clId="{CDA4BF1B-E66B-40C4-9CE6-40A0DD754654}" dt="2026-01-20T16:52:03.387" v="950" actId="478"/>
          <ac:picMkLst>
            <pc:docMk/>
            <pc:sldMk cId="2509210396" sldId="289"/>
            <ac:picMk id="9" creationId="{E84D5582-2EE3-3969-1FD2-3EB7AEB58BB0}"/>
          </ac:picMkLst>
        </pc:picChg>
        <pc:picChg chg="add mod">
          <ac:chgData name="O'Connor, Elizabeth M" userId="2e6f6645-1f6d-4c0c-9da8-884731ec6123" providerId="ADAL" clId="{CDA4BF1B-E66B-40C4-9CE6-40A0DD754654}" dt="2026-01-20T17:16:54.508" v="2959" actId="1076"/>
          <ac:picMkLst>
            <pc:docMk/>
            <pc:sldMk cId="2509210396" sldId="289"/>
            <ac:picMk id="10" creationId="{369414B5-6D4B-F285-9FB1-A07084E5C4C1}"/>
          </ac:picMkLst>
        </pc:picChg>
      </pc:sldChg>
      <pc:sldChg chg="del">
        <pc:chgData name="O'Connor, Elizabeth M" userId="2e6f6645-1f6d-4c0c-9da8-884731ec6123" providerId="ADAL" clId="{CDA4BF1B-E66B-40C4-9CE6-40A0DD754654}" dt="2026-01-20T16:29:51.061" v="253" actId="47"/>
        <pc:sldMkLst>
          <pc:docMk/>
          <pc:sldMk cId="4269666737" sldId="297"/>
        </pc:sldMkLst>
      </pc:sldChg>
      <pc:sldChg chg="modSp mod">
        <pc:chgData name="O'Connor, Elizabeth M" userId="2e6f6645-1f6d-4c0c-9da8-884731ec6123" providerId="ADAL" clId="{CDA4BF1B-E66B-40C4-9CE6-40A0DD754654}" dt="2026-01-20T18:04:51.364" v="4126" actId="14100"/>
        <pc:sldMkLst>
          <pc:docMk/>
          <pc:sldMk cId="3316882164" sldId="301"/>
        </pc:sldMkLst>
        <pc:spChg chg="mod">
          <ac:chgData name="O'Connor, Elizabeth M" userId="2e6f6645-1f6d-4c0c-9da8-884731ec6123" providerId="ADAL" clId="{CDA4BF1B-E66B-40C4-9CE6-40A0DD754654}" dt="2026-01-20T18:04:51.364" v="4126" actId="14100"/>
          <ac:spMkLst>
            <pc:docMk/>
            <pc:sldMk cId="3316882164" sldId="301"/>
            <ac:spMk id="2" creationId="{31B2F96C-0B13-B84A-2F37-CD7F8B5078EA}"/>
          </ac:spMkLst>
        </pc:spChg>
      </pc:sldChg>
      <pc:sldChg chg="del">
        <pc:chgData name="O'Connor, Elizabeth M" userId="2e6f6645-1f6d-4c0c-9da8-884731ec6123" providerId="ADAL" clId="{CDA4BF1B-E66B-40C4-9CE6-40A0DD754654}" dt="2026-01-20T16:31:18.301" v="263" actId="47"/>
        <pc:sldMkLst>
          <pc:docMk/>
          <pc:sldMk cId="3354699694" sldId="303"/>
        </pc:sldMkLst>
      </pc:sldChg>
      <pc:sldChg chg="del">
        <pc:chgData name="O'Connor, Elizabeth M" userId="2e6f6645-1f6d-4c0c-9da8-884731ec6123" providerId="ADAL" clId="{CDA4BF1B-E66B-40C4-9CE6-40A0DD754654}" dt="2026-01-20T16:31:10.307" v="261" actId="47"/>
        <pc:sldMkLst>
          <pc:docMk/>
          <pc:sldMk cId="2604878812" sldId="304"/>
        </pc:sldMkLst>
      </pc:sldChg>
      <pc:sldChg chg="del">
        <pc:chgData name="O'Connor, Elizabeth M" userId="2e6f6645-1f6d-4c0c-9da8-884731ec6123" providerId="ADAL" clId="{CDA4BF1B-E66B-40C4-9CE6-40A0DD754654}" dt="2026-01-20T18:04:19.512" v="4103" actId="47"/>
        <pc:sldMkLst>
          <pc:docMk/>
          <pc:sldMk cId="2324429937" sldId="314"/>
        </pc:sldMkLst>
      </pc:sldChg>
      <pc:sldChg chg="modSp mod">
        <pc:chgData name="O'Connor, Elizabeth M" userId="2e6f6645-1f6d-4c0c-9da8-884731ec6123" providerId="ADAL" clId="{CDA4BF1B-E66B-40C4-9CE6-40A0DD754654}" dt="2026-01-20T18:04:08.003" v="4102" actId="20577"/>
        <pc:sldMkLst>
          <pc:docMk/>
          <pc:sldMk cId="4003632827" sldId="316"/>
        </pc:sldMkLst>
        <pc:spChg chg="mod">
          <ac:chgData name="O'Connor, Elizabeth M" userId="2e6f6645-1f6d-4c0c-9da8-884731ec6123" providerId="ADAL" clId="{CDA4BF1B-E66B-40C4-9CE6-40A0DD754654}" dt="2026-01-20T17:53:33.778" v="3052" actId="20577"/>
          <ac:spMkLst>
            <pc:docMk/>
            <pc:sldMk cId="4003632827" sldId="316"/>
            <ac:spMk id="2" creationId="{6AB4F5CE-DA70-FA46-97DF-ADAA133357C8}"/>
          </ac:spMkLst>
        </pc:spChg>
        <pc:spChg chg="mod">
          <ac:chgData name="O'Connor, Elizabeth M" userId="2e6f6645-1f6d-4c0c-9da8-884731ec6123" providerId="ADAL" clId="{CDA4BF1B-E66B-40C4-9CE6-40A0DD754654}" dt="2026-01-20T18:04:08.003" v="4102" actId="20577"/>
          <ac:spMkLst>
            <pc:docMk/>
            <pc:sldMk cId="4003632827" sldId="316"/>
            <ac:spMk id="4" creationId="{CD61BCC2-DFB1-0EEF-AC2E-36D0AA73AE75}"/>
          </ac:spMkLst>
        </pc:spChg>
      </pc:sldChg>
      <pc:sldChg chg="del">
        <pc:chgData name="O'Connor, Elizabeth M" userId="2e6f6645-1f6d-4c0c-9da8-884731ec6123" providerId="ADAL" clId="{CDA4BF1B-E66B-40C4-9CE6-40A0DD754654}" dt="2026-01-20T18:04:24.265" v="4104" actId="47"/>
        <pc:sldMkLst>
          <pc:docMk/>
          <pc:sldMk cId="115526028" sldId="328"/>
        </pc:sldMkLst>
      </pc:sldChg>
      <pc:sldChg chg="del">
        <pc:chgData name="O'Connor, Elizabeth M" userId="2e6f6645-1f6d-4c0c-9da8-884731ec6123" providerId="ADAL" clId="{CDA4BF1B-E66B-40C4-9CE6-40A0DD754654}" dt="2026-01-20T16:29:53.303" v="254" actId="47"/>
        <pc:sldMkLst>
          <pc:docMk/>
          <pc:sldMk cId="489142138" sldId="329"/>
        </pc:sldMkLst>
      </pc:sldChg>
      <pc:sldChg chg="del ord">
        <pc:chgData name="O'Connor, Elizabeth M" userId="2e6f6645-1f6d-4c0c-9da8-884731ec6123" providerId="ADAL" clId="{CDA4BF1B-E66B-40C4-9CE6-40A0DD754654}" dt="2026-01-20T17:01:06.280" v="1458" actId="47"/>
        <pc:sldMkLst>
          <pc:docMk/>
          <pc:sldMk cId="540792803" sldId="331"/>
        </pc:sldMkLst>
      </pc:sldChg>
      <pc:sldChg chg="del">
        <pc:chgData name="O'Connor, Elizabeth M" userId="2e6f6645-1f6d-4c0c-9da8-884731ec6123" providerId="ADAL" clId="{CDA4BF1B-E66B-40C4-9CE6-40A0DD754654}" dt="2026-01-20T16:31:15.750" v="262" actId="47"/>
        <pc:sldMkLst>
          <pc:docMk/>
          <pc:sldMk cId="3372046019" sldId="332"/>
        </pc:sldMkLst>
      </pc:sldChg>
      <pc:sldChg chg="del">
        <pc:chgData name="O'Connor, Elizabeth M" userId="2e6f6645-1f6d-4c0c-9da8-884731ec6123" providerId="ADAL" clId="{CDA4BF1B-E66B-40C4-9CE6-40A0DD754654}" dt="2026-01-20T16:31:20.626" v="264" actId="47"/>
        <pc:sldMkLst>
          <pc:docMk/>
          <pc:sldMk cId="1116325617" sldId="333"/>
        </pc:sldMkLst>
      </pc:sldChg>
      <pc:sldChg chg="addSp delSp modSp mod">
        <pc:chgData name="O'Connor, Elizabeth M" userId="2e6f6645-1f6d-4c0c-9da8-884731ec6123" providerId="ADAL" clId="{CDA4BF1B-E66B-40C4-9CE6-40A0DD754654}" dt="2026-01-20T20:19:06.165" v="8749" actId="20577"/>
        <pc:sldMkLst>
          <pc:docMk/>
          <pc:sldMk cId="4074243558" sldId="335"/>
        </pc:sldMkLst>
        <pc:spChg chg="mod">
          <ac:chgData name="O'Connor, Elizabeth M" userId="2e6f6645-1f6d-4c0c-9da8-884731ec6123" providerId="ADAL" clId="{CDA4BF1B-E66B-40C4-9CE6-40A0DD754654}" dt="2026-01-20T18:29:36.978" v="7254" actId="20577"/>
          <ac:spMkLst>
            <pc:docMk/>
            <pc:sldMk cId="4074243558" sldId="335"/>
            <ac:spMk id="2" creationId="{7C761793-9925-68D8-0E1A-21B0084C1B03}"/>
          </ac:spMkLst>
        </pc:spChg>
        <pc:spChg chg="mod">
          <ac:chgData name="O'Connor, Elizabeth M" userId="2e6f6645-1f6d-4c0c-9da8-884731ec6123" providerId="ADAL" clId="{CDA4BF1B-E66B-40C4-9CE6-40A0DD754654}" dt="2026-01-20T20:19:06.165" v="8749" actId="20577"/>
          <ac:spMkLst>
            <pc:docMk/>
            <pc:sldMk cId="4074243558" sldId="335"/>
            <ac:spMk id="4" creationId="{32B84BB6-08DC-F64E-E743-83A7E010AC26}"/>
          </ac:spMkLst>
        </pc:spChg>
        <pc:spChg chg="add del">
          <ac:chgData name="O'Connor, Elizabeth M" userId="2e6f6645-1f6d-4c0c-9da8-884731ec6123" providerId="ADAL" clId="{CDA4BF1B-E66B-40C4-9CE6-40A0DD754654}" dt="2026-01-20T19:55:25.281" v="8417" actId="22"/>
          <ac:spMkLst>
            <pc:docMk/>
            <pc:sldMk cId="4074243558" sldId="335"/>
            <ac:spMk id="5" creationId="{7435A088-96B1-2DF8-1BCF-1573BB8162B0}"/>
          </ac:spMkLst>
        </pc:spChg>
      </pc:sldChg>
      <pc:sldChg chg="delSp add setBg delDesignElem">
        <pc:chgData name="O'Connor, Elizabeth M" userId="2e6f6645-1f6d-4c0c-9da8-884731ec6123" providerId="ADAL" clId="{CDA4BF1B-E66B-40C4-9CE6-40A0DD754654}" dt="2026-01-20T16:28:19.790" v="208"/>
        <pc:sldMkLst>
          <pc:docMk/>
          <pc:sldMk cId="242733501" sldId="336"/>
        </pc:sldMkLst>
        <pc:spChg chg="del">
          <ac:chgData name="O'Connor, Elizabeth M" userId="2e6f6645-1f6d-4c0c-9da8-884731ec6123" providerId="ADAL" clId="{CDA4BF1B-E66B-40C4-9CE6-40A0DD754654}" dt="2026-01-20T16:28:19.790" v="208"/>
          <ac:spMkLst>
            <pc:docMk/>
            <pc:sldMk cId="242733501" sldId="336"/>
            <ac:spMk id="62" creationId="{CE14CD38-B9C8-F48B-DAE6-F2B6F89AA569}"/>
          </ac:spMkLst>
        </pc:spChg>
        <pc:spChg chg="del">
          <ac:chgData name="O'Connor, Elizabeth M" userId="2e6f6645-1f6d-4c0c-9da8-884731ec6123" providerId="ADAL" clId="{CDA4BF1B-E66B-40C4-9CE6-40A0DD754654}" dt="2026-01-20T16:28:19.790" v="208"/>
          <ac:spMkLst>
            <pc:docMk/>
            <pc:sldMk cId="242733501" sldId="336"/>
            <ac:spMk id="64" creationId="{94B111AF-47E5-829B-C3F7-93FA169DD311}"/>
          </ac:spMkLst>
        </pc:spChg>
        <pc:spChg chg="del">
          <ac:chgData name="O'Connor, Elizabeth M" userId="2e6f6645-1f6d-4c0c-9da8-884731ec6123" providerId="ADAL" clId="{CDA4BF1B-E66B-40C4-9CE6-40A0DD754654}" dt="2026-01-20T16:28:19.790" v="208"/>
          <ac:spMkLst>
            <pc:docMk/>
            <pc:sldMk cId="242733501" sldId="336"/>
            <ac:spMk id="66" creationId="{15F406BB-3DE8-1686-D591-4AC9C3E8DB71}"/>
          </ac:spMkLst>
        </pc:spChg>
        <pc:spChg chg="del">
          <ac:chgData name="O'Connor, Elizabeth M" userId="2e6f6645-1f6d-4c0c-9da8-884731ec6123" providerId="ADAL" clId="{CDA4BF1B-E66B-40C4-9CE6-40A0DD754654}" dt="2026-01-20T16:28:19.790" v="208"/>
          <ac:spMkLst>
            <pc:docMk/>
            <pc:sldMk cId="242733501" sldId="336"/>
            <ac:spMk id="68" creationId="{13070208-1A9B-8722-F924-7DBC85591F9C}"/>
          </ac:spMkLst>
        </pc:spChg>
        <pc:spChg chg="del">
          <ac:chgData name="O'Connor, Elizabeth M" userId="2e6f6645-1f6d-4c0c-9da8-884731ec6123" providerId="ADAL" clId="{CDA4BF1B-E66B-40C4-9CE6-40A0DD754654}" dt="2026-01-20T16:28:19.790" v="208"/>
          <ac:spMkLst>
            <pc:docMk/>
            <pc:sldMk cId="242733501" sldId="336"/>
            <ac:spMk id="70" creationId="{C9A41645-F93C-9CCC-5710-2C603FC5B4F7}"/>
          </ac:spMkLst>
        </pc:spChg>
        <pc:spChg chg="del">
          <ac:chgData name="O'Connor, Elizabeth M" userId="2e6f6645-1f6d-4c0c-9da8-884731ec6123" providerId="ADAL" clId="{CDA4BF1B-E66B-40C4-9CE6-40A0DD754654}" dt="2026-01-20T16:28:19.790" v="208"/>
          <ac:spMkLst>
            <pc:docMk/>
            <pc:sldMk cId="242733501" sldId="336"/>
            <ac:spMk id="72" creationId="{CF083130-24FB-D1A0-4728-88CA4FD36A0F}"/>
          </ac:spMkLst>
        </pc:spChg>
        <pc:spChg chg="del">
          <ac:chgData name="O'Connor, Elizabeth M" userId="2e6f6645-1f6d-4c0c-9da8-884731ec6123" providerId="ADAL" clId="{CDA4BF1B-E66B-40C4-9CE6-40A0DD754654}" dt="2026-01-20T16:28:19.790" v="208"/>
          <ac:spMkLst>
            <pc:docMk/>
            <pc:sldMk cId="242733501" sldId="336"/>
            <ac:spMk id="74" creationId="{B1486AF0-EE02-A646-3A83-D5C43C39F796}"/>
          </ac:spMkLst>
        </pc:spChg>
        <pc:grpChg chg="del">
          <ac:chgData name="O'Connor, Elizabeth M" userId="2e6f6645-1f6d-4c0c-9da8-884731ec6123" providerId="ADAL" clId="{CDA4BF1B-E66B-40C4-9CE6-40A0DD754654}" dt="2026-01-20T16:28:19.790" v="208"/>
          <ac:grpSpMkLst>
            <pc:docMk/>
            <pc:sldMk cId="242733501" sldId="336"/>
            <ac:grpSpMk id="46" creationId="{899AEF34-3702-2D11-7FBC-3C4EF0A4AAE1}"/>
          </ac:grpSpMkLst>
        </pc:grpChg>
        <pc:cxnChg chg="del">
          <ac:chgData name="O'Connor, Elizabeth M" userId="2e6f6645-1f6d-4c0c-9da8-884731ec6123" providerId="ADAL" clId="{CDA4BF1B-E66B-40C4-9CE6-40A0DD754654}" dt="2026-01-20T16:28:19.790" v="208"/>
          <ac:cxnSpMkLst>
            <pc:docMk/>
            <pc:sldMk cId="242733501" sldId="336"/>
            <ac:cxnSpMk id="58" creationId="{C56AD847-D372-A157-E4E3-8DE6F46DEF5B}"/>
          </ac:cxnSpMkLst>
        </pc:cxnChg>
        <pc:cxnChg chg="del">
          <ac:chgData name="O'Connor, Elizabeth M" userId="2e6f6645-1f6d-4c0c-9da8-884731ec6123" providerId="ADAL" clId="{CDA4BF1B-E66B-40C4-9CE6-40A0DD754654}" dt="2026-01-20T16:28:19.790" v="208"/>
          <ac:cxnSpMkLst>
            <pc:docMk/>
            <pc:sldMk cId="242733501" sldId="336"/>
            <ac:cxnSpMk id="60" creationId="{0AAA413A-37E0-F827-F0C8-3508D509FF19}"/>
          </ac:cxnSpMkLst>
        </pc:cxnChg>
      </pc:sldChg>
      <pc:sldChg chg="addSp delSp modSp add mod">
        <pc:chgData name="O'Connor, Elizabeth M" userId="2e6f6645-1f6d-4c0c-9da8-884731ec6123" providerId="ADAL" clId="{CDA4BF1B-E66B-40C4-9CE6-40A0DD754654}" dt="2026-01-20T16:55:51.820" v="1076" actId="20577"/>
        <pc:sldMkLst>
          <pc:docMk/>
          <pc:sldMk cId="3559655910" sldId="337"/>
        </pc:sldMkLst>
        <pc:spChg chg="mod">
          <ac:chgData name="O'Connor, Elizabeth M" userId="2e6f6645-1f6d-4c0c-9da8-884731ec6123" providerId="ADAL" clId="{CDA4BF1B-E66B-40C4-9CE6-40A0DD754654}" dt="2026-01-20T16:51:48.004" v="929" actId="255"/>
          <ac:spMkLst>
            <pc:docMk/>
            <pc:sldMk cId="3559655910" sldId="337"/>
            <ac:spMk id="2" creationId="{7098E4F7-3A4E-51F4-62D8-C638354406F7}"/>
          </ac:spMkLst>
        </pc:spChg>
        <pc:spChg chg="mod">
          <ac:chgData name="O'Connor, Elizabeth M" userId="2e6f6645-1f6d-4c0c-9da8-884731ec6123" providerId="ADAL" clId="{CDA4BF1B-E66B-40C4-9CE6-40A0DD754654}" dt="2026-01-20T16:55:51.820" v="1076" actId="20577"/>
          <ac:spMkLst>
            <pc:docMk/>
            <pc:sldMk cId="3559655910" sldId="337"/>
            <ac:spMk id="4" creationId="{12BB1232-9310-26EF-2DB7-0DAF33A750E5}"/>
          </ac:spMkLst>
        </pc:spChg>
        <pc:spChg chg="add del mod">
          <ac:chgData name="O'Connor, Elizabeth M" userId="2e6f6645-1f6d-4c0c-9da8-884731ec6123" providerId="ADAL" clId="{CDA4BF1B-E66B-40C4-9CE6-40A0DD754654}" dt="2026-01-20T16:45:36.171" v="790" actId="478"/>
          <ac:spMkLst>
            <pc:docMk/>
            <pc:sldMk cId="3559655910" sldId="337"/>
            <ac:spMk id="6" creationId="{1CFE471F-9664-DEA0-0267-5EAFFB05336D}"/>
          </ac:spMkLst>
        </pc:spChg>
        <pc:spChg chg="add mod ord">
          <ac:chgData name="O'Connor, Elizabeth M" userId="2e6f6645-1f6d-4c0c-9da8-884731ec6123" providerId="ADAL" clId="{CDA4BF1B-E66B-40C4-9CE6-40A0DD754654}" dt="2026-01-20T16:50:58.615" v="918" actId="1076"/>
          <ac:spMkLst>
            <pc:docMk/>
            <pc:sldMk cId="3559655910" sldId="337"/>
            <ac:spMk id="7" creationId="{89DB5549-5C11-BD5F-BE79-43F5FB0A4346}"/>
          </ac:spMkLst>
        </pc:spChg>
        <pc:spChg chg="add del mod">
          <ac:chgData name="O'Connor, Elizabeth M" userId="2e6f6645-1f6d-4c0c-9da8-884731ec6123" providerId="ADAL" clId="{CDA4BF1B-E66B-40C4-9CE6-40A0DD754654}" dt="2026-01-20T16:45:37.556" v="791" actId="478"/>
          <ac:spMkLst>
            <pc:docMk/>
            <pc:sldMk cId="3559655910" sldId="337"/>
            <ac:spMk id="8" creationId="{9A6E61AC-FF84-25A8-3F33-DA3F6167B675}"/>
          </ac:spMkLst>
        </pc:spChg>
        <pc:spChg chg="add mod ord">
          <ac:chgData name="O'Connor, Elizabeth M" userId="2e6f6645-1f6d-4c0c-9da8-884731ec6123" providerId="ADAL" clId="{CDA4BF1B-E66B-40C4-9CE6-40A0DD754654}" dt="2026-01-20T16:50:53.914" v="917" actId="1076"/>
          <ac:spMkLst>
            <pc:docMk/>
            <pc:sldMk cId="3559655910" sldId="337"/>
            <ac:spMk id="9" creationId="{B2985906-69F7-3F88-5A2A-5D9B1A4DD843}"/>
          </ac:spMkLst>
        </pc:spChg>
        <pc:spChg chg="add mod ord">
          <ac:chgData name="O'Connor, Elizabeth M" userId="2e6f6645-1f6d-4c0c-9da8-884731ec6123" providerId="ADAL" clId="{CDA4BF1B-E66B-40C4-9CE6-40A0DD754654}" dt="2026-01-20T16:50:47.784" v="916" actId="1076"/>
          <ac:spMkLst>
            <pc:docMk/>
            <pc:sldMk cId="3559655910" sldId="337"/>
            <ac:spMk id="10" creationId="{659E2353-19FA-E0EC-5478-AE5BF0DBD3DD}"/>
          </ac:spMkLst>
        </pc:spChg>
        <pc:picChg chg="add del mod modCrop">
          <ac:chgData name="O'Connor, Elizabeth M" userId="2e6f6645-1f6d-4c0c-9da8-884731ec6123" providerId="ADAL" clId="{CDA4BF1B-E66B-40C4-9CE6-40A0DD754654}" dt="2026-01-20T16:41:37.131" v="713" actId="478"/>
          <ac:picMkLst>
            <pc:docMk/>
            <pc:sldMk cId="3559655910" sldId="337"/>
            <ac:picMk id="3" creationId="{DD2CF284-B224-029E-D4CE-87D5E3B01833}"/>
          </ac:picMkLst>
        </pc:picChg>
        <pc:picChg chg="add del mod modCrop">
          <ac:chgData name="O'Connor, Elizabeth M" userId="2e6f6645-1f6d-4c0c-9da8-884731ec6123" providerId="ADAL" clId="{CDA4BF1B-E66B-40C4-9CE6-40A0DD754654}" dt="2026-01-20T16:49:00.237" v="879" actId="478"/>
          <ac:picMkLst>
            <pc:docMk/>
            <pc:sldMk cId="3559655910" sldId="337"/>
            <ac:picMk id="5" creationId="{5FC0F8D7-1547-A9CC-A341-35E5658B6A8D}"/>
          </ac:picMkLst>
        </pc:picChg>
        <pc:picChg chg="add mod">
          <ac:chgData name="O'Connor, Elizabeth M" userId="2e6f6645-1f6d-4c0c-9da8-884731ec6123" providerId="ADAL" clId="{CDA4BF1B-E66B-40C4-9CE6-40A0DD754654}" dt="2026-01-20T16:48:07.323" v="873" actId="931"/>
          <ac:picMkLst>
            <pc:docMk/>
            <pc:sldMk cId="3559655910" sldId="337"/>
            <ac:picMk id="12" creationId="{A573F2A1-A39B-2F8E-44C6-18BD2423E79A}"/>
          </ac:picMkLst>
        </pc:picChg>
        <pc:picChg chg="add mod">
          <ac:chgData name="O'Connor, Elizabeth M" userId="2e6f6645-1f6d-4c0c-9da8-884731ec6123" providerId="ADAL" clId="{CDA4BF1B-E66B-40C4-9CE6-40A0DD754654}" dt="2026-01-20T16:50:28.098" v="912" actId="1076"/>
          <ac:picMkLst>
            <pc:docMk/>
            <pc:sldMk cId="3559655910" sldId="337"/>
            <ac:picMk id="14" creationId="{4854ED95-0903-F8D8-AA62-75FFB73B275D}"/>
          </ac:picMkLst>
        </pc:picChg>
      </pc:sldChg>
      <pc:sldChg chg="add del">
        <pc:chgData name="O'Connor, Elizabeth M" userId="2e6f6645-1f6d-4c0c-9da8-884731ec6123" providerId="ADAL" clId="{CDA4BF1B-E66B-40C4-9CE6-40A0DD754654}" dt="2026-01-20T16:33:01.883" v="323"/>
        <pc:sldMkLst>
          <pc:docMk/>
          <pc:sldMk cId="247084722" sldId="338"/>
        </pc:sldMkLst>
      </pc:sldChg>
      <pc:sldChg chg="delSp modSp add mod">
        <pc:chgData name="O'Connor, Elizabeth M" userId="2e6f6645-1f6d-4c0c-9da8-884731ec6123" providerId="ADAL" clId="{CDA4BF1B-E66B-40C4-9CE6-40A0DD754654}" dt="2026-01-20T17:18:45.384" v="2991" actId="20577"/>
        <pc:sldMkLst>
          <pc:docMk/>
          <pc:sldMk cId="4059847041" sldId="338"/>
        </pc:sldMkLst>
        <pc:spChg chg="mod">
          <ac:chgData name="O'Connor, Elizabeth M" userId="2e6f6645-1f6d-4c0c-9da8-884731ec6123" providerId="ADAL" clId="{CDA4BF1B-E66B-40C4-9CE6-40A0DD754654}" dt="2026-01-20T17:04:58.394" v="1797" actId="20577"/>
          <ac:spMkLst>
            <pc:docMk/>
            <pc:sldMk cId="4059847041" sldId="338"/>
            <ac:spMk id="2" creationId="{81CAB51D-0D89-0F4A-97C0-BD1C5974CFBF}"/>
          </ac:spMkLst>
        </pc:spChg>
        <pc:spChg chg="mod">
          <ac:chgData name="O'Connor, Elizabeth M" userId="2e6f6645-1f6d-4c0c-9da8-884731ec6123" providerId="ADAL" clId="{CDA4BF1B-E66B-40C4-9CE6-40A0DD754654}" dt="2026-01-20T17:18:45.384" v="2991" actId="20577"/>
          <ac:spMkLst>
            <pc:docMk/>
            <pc:sldMk cId="4059847041" sldId="338"/>
            <ac:spMk id="7" creationId="{1DB25CA6-2C92-51BD-D758-795CBAC4755A}"/>
          </ac:spMkLst>
        </pc:spChg>
        <pc:picChg chg="del">
          <ac:chgData name="O'Connor, Elizabeth M" userId="2e6f6645-1f6d-4c0c-9da8-884731ec6123" providerId="ADAL" clId="{CDA4BF1B-E66B-40C4-9CE6-40A0DD754654}" dt="2026-01-20T17:05:03.378" v="1800" actId="478"/>
          <ac:picMkLst>
            <pc:docMk/>
            <pc:sldMk cId="4059847041" sldId="338"/>
            <ac:picMk id="6" creationId="{4F491D75-404F-4D36-E36C-E290AB4485A7}"/>
          </ac:picMkLst>
        </pc:picChg>
        <pc:picChg chg="del">
          <ac:chgData name="O'Connor, Elizabeth M" userId="2e6f6645-1f6d-4c0c-9da8-884731ec6123" providerId="ADAL" clId="{CDA4BF1B-E66B-40C4-9CE6-40A0DD754654}" dt="2026-01-20T17:05:01.320" v="1798" actId="478"/>
          <ac:picMkLst>
            <pc:docMk/>
            <pc:sldMk cId="4059847041" sldId="338"/>
            <ac:picMk id="10" creationId="{57FEA149-195F-C159-A563-4806CCBE6363}"/>
          </ac:picMkLst>
        </pc:picChg>
      </pc:sldChg>
      <pc:sldChg chg="modSp add mod">
        <pc:chgData name="O'Connor, Elizabeth M" userId="2e6f6645-1f6d-4c0c-9da8-884731ec6123" providerId="ADAL" clId="{CDA4BF1B-E66B-40C4-9CE6-40A0DD754654}" dt="2026-01-20T18:14:22.627" v="5669" actId="20577"/>
        <pc:sldMkLst>
          <pc:docMk/>
          <pc:sldMk cId="3014545495" sldId="339"/>
        </pc:sldMkLst>
        <pc:spChg chg="mod">
          <ac:chgData name="O'Connor, Elizabeth M" userId="2e6f6645-1f6d-4c0c-9da8-884731ec6123" providerId="ADAL" clId="{CDA4BF1B-E66B-40C4-9CE6-40A0DD754654}" dt="2026-01-20T18:06:07.097" v="4145" actId="20577"/>
          <ac:spMkLst>
            <pc:docMk/>
            <pc:sldMk cId="3014545495" sldId="339"/>
            <ac:spMk id="2" creationId="{02947777-89C8-9CFB-BEB1-B2DE8C621C3E}"/>
          </ac:spMkLst>
        </pc:spChg>
        <pc:spChg chg="mod">
          <ac:chgData name="O'Connor, Elizabeth M" userId="2e6f6645-1f6d-4c0c-9da8-884731ec6123" providerId="ADAL" clId="{CDA4BF1B-E66B-40C4-9CE6-40A0DD754654}" dt="2026-01-20T18:14:22.627" v="5669" actId="20577"/>
          <ac:spMkLst>
            <pc:docMk/>
            <pc:sldMk cId="3014545495" sldId="339"/>
            <ac:spMk id="7" creationId="{91C10340-ED8B-E19F-1A27-AF9A72EFDE96}"/>
          </ac:spMkLst>
        </pc:spChg>
      </pc:sldChg>
      <pc:sldChg chg="add del">
        <pc:chgData name="O'Connor, Elizabeth M" userId="2e6f6645-1f6d-4c0c-9da8-884731ec6123" providerId="ADAL" clId="{CDA4BF1B-E66B-40C4-9CE6-40A0DD754654}" dt="2026-01-20T18:05:50.884" v="4128" actId="47"/>
        <pc:sldMkLst>
          <pc:docMk/>
          <pc:sldMk cId="4097571753" sldId="339"/>
        </pc:sldMkLst>
      </pc:sldChg>
      <pc:sldChg chg="modSp add">
        <pc:chgData name="O'Connor, Elizabeth M" userId="2e6f6645-1f6d-4c0c-9da8-884731ec6123" providerId="ADAL" clId="{CDA4BF1B-E66B-40C4-9CE6-40A0DD754654}" dt="2026-01-20T18:17:16.293" v="5679" actId="20577"/>
        <pc:sldMkLst>
          <pc:docMk/>
          <pc:sldMk cId="405224488" sldId="340"/>
        </pc:sldMkLst>
        <pc:spChg chg="mod">
          <ac:chgData name="O'Connor, Elizabeth M" userId="2e6f6645-1f6d-4c0c-9da8-884731ec6123" providerId="ADAL" clId="{CDA4BF1B-E66B-40C4-9CE6-40A0DD754654}" dt="2026-01-20T18:17:16.293" v="5679" actId="20577"/>
          <ac:spMkLst>
            <pc:docMk/>
            <pc:sldMk cId="405224488" sldId="340"/>
            <ac:spMk id="2" creationId="{1FC7FF4D-CB4D-DD0F-A5EF-B22E57DEEDB3}"/>
          </ac:spMkLst>
        </pc:spChg>
      </pc:sldChg>
      <pc:sldChg chg="modSp add mod">
        <pc:chgData name="O'Connor, Elizabeth M" userId="2e6f6645-1f6d-4c0c-9da8-884731ec6123" providerId="ADAL" clId="{CDA4BF1B-E66B-40C4-9CE6-40A0DD754654}" dt="2026-01-20T18:28:46.227" v="7173" actId="5793"/>
        <pc:sldMkLst>
          <pc:docMk/>
          <pc:sldMk cId="1490241844" sldId="341"/>
        </pc:sldMkLst>
        <pc:spChg chg="mod">
          <ac:chgData name="O'Connor, Elizabeth M" userId="2e6f6645-1f6d-4c0c-9da8-884731ec6123" providerId="ADAL" clId="{CDA4BF1B-E66B-40C4-9CE6-40A0DD754654}" dt="2026-01-20T18:17:33.118" v="5691" actId="20577"/>
          <ac:spMkLst>
            <pc:docMk/>
            <pc:sldMk cId="1490241844" sldId="341"/>
            <ac:spMk id="2" creationId="{B5FD597F-B858-36F9-87CB-BA4B6B4A6CC6}"/>
          </ac:spMkLst>
        </pc:spChg>
        <pc:spChg chg="mod">
          <ac:chgData name="O'Connor, Elizabeth M" userId="2e6f6645-1f6d-4c0c-9da8-884731ec6123" providerId="ADAL" clId="{CDA4BF1B-E66B-40C4-9CE6-40A0DD754654}" dt="2026-01-20T18:28:46.227" v="7173" actId="5793"/>
          <ac:spMkLst>
            <pc:docMk/>
            <pc:sldMk cId="1490241844" sldId="341"/>
            <ac:spMk id="7" creationId="{36E42F58-8388-DB1F-C542-479E6981F6B7}"/>
          </ac:spMkLst>
        </pc:spChg>
      </pc:sldChg>
      <pc:sldChg chg="addSp delSp modSp add mod">
        <pc:chgData name="O'Connor, Elizabeth M" userId="2e6f6645-1f6d-4c0c-9da8-884731ec6123" providerId="ADAL" clId="{CDA4BF1B-E66B-40C4-9CE6-40A0DD754654}" dt="2026-01-20T20:01:08.112" v="8450" actId="478"/>
        <pc:sldMkLst>
          <pc:docMk/>
          <pc:sldMk cId="2663976431" sldId="342"/>
        </pc:sldMkLst>
        <pc:spChg chg="mod">
          <ac:chgData name="O'Connor, Elizabeth M" userId="2e6f6645-1f6d-4c0c-9da8-884731ec6123" providerId="ADAL" clId="{CDA4BF1B-E66B-40C4-9CE6-40A0DD754654}" dt="2026-01-20T19:58:48.110" v="8435" actId="20577"/>
          <ac:spMkLst>
            <pc:docMk/>
            <pc:sldMk cId="2663976431" sldId="342"/>
            <ac:spMk id="2" creationId="{C8BA6841-7230-39D4-F9F7-61851BAAD0FF}"/>
          </ac:spMkLst>
        </pc:spChg>
        <pc:spChg chg="mod">
          <ac:chgData name="O'Connor, Elizabeth M" userId="2e6f6645-1f6d-4c0c-9da8-884731ec6123" providerId="ADAL" clId="{CDA4BF1B-E66B-40C4-9CE6-40A0DD754654}" dt="2026-01-20T19:58:33.623" v="8419" actId="20577"/>
          <ac:spMkLst>
            <pc:docMk/>
            <pc:sldMk cId="2663976431" sldId="342"/>
            <ac:spMk id="4" creationId="{D2D9EC75-EF32-6375-A9C8-590C352BCB93}"/>
          </ac:spMkLst>
        </pc:spChg>
        <pc:picChg chg="add mod">
          <ac:chgData name="O'Connor, Elizabeth M" userId="2e6f6645-1f6d-4c0c-9da8-884731ec6123" providerId="ADAL" clId="{CDA4BF1B-E66B-40C4-9CE6-40A0DD754654}" dt="2026-01-20T19:59:28.840" v="8443" actId="1076"/>
          <ac:picMkLst>
            <pc:docMk/>
            <pc:sldMk cId="2663976431" sldId="342"/>
            <ac:picMk id="5" creationId="{6D4AE389-6314-C36A-A441-A9F19B6B287B}"/>
          </ac:picMkLst>
        </pc:picChg>
        <pc:picChg chg="add mod">
          <ac:chgData name="O'Connor, Elizabeth M" userId="2e6f6645-1f6d-4c0c-9da8-884731ec6123" providerId="ADAL" clId="{CDA4BF1B-E66B-40C4-9CE6-40A0DD754654}" dt="2026-01-20T19:59:39.461" v="8446" actId="1076"/>
          <ac:picMkLst>
            <pc:docMk/>
            <pc:sldMk cId="2663976431" sldId="342"/>
            <ac:picMk id="7" creationId="{076582E6-923C-96F0-CB69-C96480AE06FA}"/>
          </ac:picMkLst>
        </pc:picChg>
        <pc:picChg chg="add del mod">
          <ac:chgData name="O'Connor, Elizabeth M" userId="2e6f6645-1f6d-4c0c-9da8-884731ec6123" providerId="ADAL" clId="{CDA4BF1B-E66B-40C4-9CE6-40A0DD754654}" dt="2026-01-20T20:01:08.112" v="8450" actId="478"/>
          <ac:picMkLst>
            <pc:docMk/>
            <pc:sldMk cId="2663976431" sldId="342"/>
            <ac:picMk id="9" creationId="{706416EA-C9CB-8A2B-22F6-4F2C0457BF3C}"/>
          </ac:picMkLst>
        </pc:picChg>
      </pc:sldChg>
      <pc:sldChg chg="addSp delSp modSp add mod">
        <pc:chgData name="O'Connor, Elizabeth M" userId="2e6f6645-1f6d-4c0c-9da8-884731ec6123" providerId="ADAL" clId="{CDA4BF1B-E66B-40C4-9CE6-40A0DD754654}" dt="2026-01-20T20:07:24.422" v="8584" actId="1076"/>
        <pc:sldMkLst>
          <pc:docMk/>
          <pc:sldMk cId="3473947236" sldId="343"/>
        </pc:sldMkLst>
        <pc:spChg chg="mod">
          <ac:chgData name="O'Connor, Elizabeth M" userId="2e6f6645-1f6d-4c0c-9da8-884731ec6123" providerId="ADAL" clId="{CDA4BF1B-E66B-40C4-9CE6-40A0DD754654}" dt="2026-01-20T20:06:44.723" v="8573" actId="255"/>
          <ac:spMkLst>
            <pc:docMk/>
            <pc:sldMk cId="3473947236" sldId="343"/>
            <ac:spMk id="2" creationId="{EF0922B1-BE5E-EEAE-0AE9-30D254B197CB}"/>
          </ac:spMkLst>
        </pc:spChg>
        <pc:spChg chg="del mod">
          <ac:chgData name="O'Connor, Elizabeth M" userId="2e6f6645-1f6d-4c0c-9da8-884731ec6123" providerId="ADAL" clId="{CDA4BF1B-E66B-40C4-9CE6-40A0DD754654}" dt="2026-01-20T20:06:52.783" v="8576" actId="478"/>
          <ac:spMkLst>
            <pc:docMk/>
            <pc:sldMk cId="3473947236" sldId="343"/>
            <ac:spMk id="4" creationId="{C0BFBB68-7EE5-7520-2C4D-B57A2D55F11D}"/>
          </ac:spMkLst>
        </pc:spChg>
        <pc:spChg chg="add mod">
          <ac:chgData name="O'Connor, Elizabeth M" userId="2e6f6645-1f6d-4c0c-9da8-884731ec6123" providerId="ADAL" clId="{CDA4BF1B-E66B-40C4-9CE6-40A0DD754654}" dt="2026-01-20T20:07:24.422" v="8584" actId="1076"/>
          <ac:spMkLst>
            <pc:docMk/>
            <pc:sldMk cId="3473947236" sldId="343"/>
            <ac:spMk id="8" creationId="{49D91E7A-B4DE-85D9-4092-CEAB84DCE4F8}"/>
          </ac:spMkLst>
        </pc:spChg>
        <pc:spChg chg="add mod">
          <ac:chgData name="O'Connor, Elizabeth M" userId="2e6f6645-1f6d-4c0c-9da8-884731ec6123" providerId="ADAL" clId="{CDA4BF1B-E66B-40C4-9CE6-40A0DD754654}" dt="2026-01-20T20:07:07.293" v="8580" actId="1076"/>
          <ac:spMkLst>
            <pc:docMk/>
            <pc:sldMk cId="3473947236" sldId="343"/>
            <ac:spMk id="11" creationId="{A516000D-5248-388B-DEF8-E3793DA5ECD8}"/>
          </ac:spMkLst>
        </pc:spChg>
        <pc:spChg chg="add del mod">
          <ac:chgData name="O'Connor, Elizabeth M" userId="2e6f6645-1f6d-4c0c-9da8-884731ec6123" providerId="ADAL" clId="{CDA4BF1B-E66B-40C4-9CE6-40A0DD754654}" dt="2026-01-20T20:06:58.470" v="8578" actId="478"/>
          <ac:spMkLst>
            <pc:docMk/>
            <pc:sldMk cId="3473947236" sldId="343"/>
            <ac:spMk id="16" creationId="{24454D68-0495-0533-FB33-28F7ED5EDC30}"/>
          </ac:spMkLst>
        </pc:spChg>
        <pc:picChg chg="del">
          <ac:chgData name="O'Connor, Elizabeth M" userId="2e6f6645-1f6d-4c0c-9da8-884731ec6123" providerId="ADAL" clId="{CDA4BF1B-E66B-40C4-9CE6-40A0DD754654}" dt="2026-01-20T20:01:55.508" v="8512" actId="478"/>
          <ac:picMkLst>
            <pc:docMk/>
            <pc:sldMk cId="3473947236" sldId="343"/>
            <ac:picMk id="5" creationId="{A97648F8-A443-9F2B-CE5C-B57A16F8FBEE}"/>
          </ac:picMkLst>
        </pc:picChg>
        <pc:picChg chg="add mod modCrop">
          <ac:chgData name="O'Connor, Elizabeth M" userId="2e6f6645-1f6d-4c0c-9da8-884731ec6123" providerId="ADAL" clId="{CDA4BF1B-E66B-40C4-9CE6-40A0DD754654}" dt="2026-01-20T20:07:13.589" v="8581" actId="1076"/>
          <ac:picMkLst>
            <pc:docMk/>
            <pc:sldMk cId="3473947236" sldId="343"/>
            <ac:picMk id="6" creationId="{3C455417-C6A8-61BD-EBA3-0CB419F79B3D}"/>
          </ac:picMkLst>
        </pc:picChg>
        <pc:picChg chg="del">
          <ac:chgData name="O'Connor, Elizabeth M" userId="2e6f6645-1f6d-4c0c-9da8-884731ec6123" providerId="ADAL" clId="{CDA4BF1B-E66B-40C4-9CE6-40A0DD754654}" dt="2026-01-20T20:01:56.080" v="8513" actId="478"/>
          <ac:picMkLst>
            <pc:docMk/>
            <pc:sldMk cId="3473947236" sldId="343"/>
            <ac:picMk id="7" creationId="{033C9617-8AA5-56C1-2B4B-E531AC184C51}"/>
          </ac:picMkLst>
        </pc:picChg>
        <pc:picChg chg="add mod modCrop">
          <ac:chgData name="O'Connor, Elizabeth M" userId="2e6f6645-1f6d-4c0c-9da8-884731ec6123" providerId="ADAL" clId="{CDA4BF1B-E66B-40C4-9CE6-40A0DD754654}" dt="2026-01-20T20:07:04.230" v="8579" actId="1076"/>
          <ac:picMkLst>
            <pc:docMk/>
            <pc:sldMk cId="3473947236" sldId="343"/>
            <ac:picMk id="10" creationId="{555BA4CA-F0BD-3B08-7701-5EEDCE7270F0}"/>
          </ac:picMkLst>
        </pc:picChg>
        <pc:picChg chg="add mod modCrop">
          <ac:chgData name="O'Connor, Elizabeth M" userId="2e6f6645-1f6d-4c0c-9da8-884731ec6123" providerId="ADAL" clId="{CDA4BF1B-E66B-40C4-9CE6-40A0DD754654}" dt="2026-01-20T20:07:15.084" v="8582" actId="1076"/>
          <ac:picMkLst>
            <pc:docMk/>
            <pc:sldMk cId="3473947236" sldId="343"/>
            <ac:picMk id="12" creationId="{BA6E84CD-8A43-2887-08FE-0940EBD0688E}"/>
          </ac:picMkLst>
        </pc:picChg>
        <pc:picChg chg="add mod modCrop">
          <ac:chgData name="O'Connor, Elizabeth M" userId="2e6f6645-1f6d-4c0c-9da8-884731ec6123" providerId="ADAL" clId="{CDA4BF1B-E66B-40C4-9CE6-40A0DD754654}" dt="2026-01-20T20:07:18.284" v="8583" actId="1076"/>
          <ac:picMkLst>
            <pc:docMk/>
            <pc:sldMk cId="3473947236" sldId="343"/>
            <ac:picMk id="14" creationId="{79CCE8CC-AA7F-43A9-8BD6-A7D8519424CE}"/>
          </ac:picMkLst>
        </pc:picChg>
      </pc:sldChg>
      <pc:sldChg chg="addSp delSp modSp add mod">
        <pc:chgData name="O'Connor, Elizabeth M" userId="2e6f6645-1f6d-4c0c-9da8-884731ec6123" providerId="ADAL" clId="{CDA4BF1B-E66B-40C4-9CE6-40A0DD754654}" dt="2026-01-20T20:18:00.284" v="8645" actId="1076"/>
        <pc:sldMkLst>
          <pc:docMk/>
          <pc:sldMk cId="147665797" sldId="344"/>
        </pc:sldMkLst>
        <pc:spChg chg="mod">
          <ac:chgData name="O'Connor, Elizabeth M" userId="2e6f6645-1f6d-4c0c-9da8-884731ec6123" providerId="ADAL" clId="{CDA4BF1B-E66B-40C4-9CE6-40A0DD754654}" dt="2026-01-20T20:07:33.718" v="8595" actId="20577"/>
          <ac:spMkLst>
            <pc:docMk/>
            <pc:sldMk cId="147665797" sldId="344"/>
            <ac:spMk id="2" creationId="{8840A1D5-6DBA-DC5F-D223-DEF23EDE08F7}"/>
          </ac:spMkLst>
        </pc:spChg>
        <pc:spChg chg="del">
          <ac:chgData name="O'Connor, Elizabeth M" userId="2e6f6645-1f6d-4c0c-9da8-884731ec6123" providerId="ADAL" clId="{CDA4BF1B-E66B-40C4-9CE6-40A0DD754654}" dt="2026-01-20T20:16:15.198" v="8600" actId="478"/>
          <ac:spMkLst>
            <pc:docMk/>
            <pc:sldMk cId="147665797" sldId="344"/>
            <ac:spMk id="8" creationId="{923DC8BE-B84C-2BA3-F2C8-9D9E78EAF8C7}"/>
          </ac:spMkLst>
        </pc:spChg>
        <pc:spChg chg="del">
          <ac:chgData name="O'Connor, Elizabeth M" userId="2e6f6645-1f6d-4c0c-9da8-884731ec6123" providerId="ADAL" clId="{CDA4BF1B-E66B-40C4-9CE6-40A0DD754654}" dt="2026-01-20T20:16:17.875" v="8601" actId="478"/>
          <ac:spMkLst>
            <pc:docMk/>
            <pc:sldMk cId="147665797" sldId="344"/>
            <ac:spMk id="11" creationId="{00F7377F-ADC7-1408-74F1-48196AFF6A04}"/>
          </ac:spMkLst>
        </pc:spChg>
        <pc:picChg chg="add mod">
          <ac:chgData name="O'Connor, Elizabeth M" userId="2e6f6645-1f6d-4c0c-9da8-884731ec6123" providerId="ADAL" clId="{CDA4BF1B-E66B-40C4-9CE6-40A0DD754654}" dt="2026-01-20T20:17:30.820" v="8640" actId="1076"/>
          <ac:picMkLst>
            <pc:docMk/>
            <pc:sldMk cId="147665797" sldId="344"/>
            <ac:picMk id="4" creationId="{894F3B31-740D-2C79-911B-DCEF625215FC}"/>
          </ac:picMkLst>
        </pc:picChg>
        <pc:picChg chg="del">
          <ac:chgData name="O'Connor, Elizabeth M" userId="2e6f6645-1f6d-4c0c-9da8-884731ec6123" providerId="ADAL" clId="{CDA4BF1B-E66B-40C4-9CE6-40A0DD754654}" dt="2026-01-20T20:07:37.428" v="8597" actId="478"/>
          <ac:picMkLst>
            <pc:docMk/>
            <pc:sldMk cId="147665797" sldId="344"/>
            <ac:picMk id="6" creationId="{794729D0-A946-428A-4EF0-380574166BD8}"/>
          </ac:picMkLst>
        </pc:picChg>
        <pc:picChg chg="add mod">
          <ac:chgData name="O'Connor, Elizabeth M" userId="2e6f6645-1f6d-4c0c-9da8-884731ec6123" providerId="ADAL" clId="{CDA4BF1B-E66B-40C4-9CE6-40A0DD754654}" dt="2026-01-20T20:18:00.284" v="8645" actId="1076"/>
          <ac:picMkLst>
            <pc:docMk/>
            <pc:sldMk cId="147665797" sldId="344"/>
            <ac:picMk id="7" creationId="{560FD2CB-E8E8-744F-88BC-0336BF8C4197}"/>
          </ac:picMkLst>
        </pc:picChg>
        <pc:picChg chg="del">
          <ac:chgData name="O'Connor, Elizabeth M" userId="2e6f6645-1f6d-4c0c-9da8-884731ec6123" providerId="ADAL" clId="{CDA4BF1B-E66B-40C4-9CE6-40A0DD754654}" dt="2026-01-20T20:07:35.459" v="8596" actId="478"/>
          <ac:picMkLst>
            <pc:docMk/>
            <pc:sldMk cId="147665797" sldId="344"/>
            <ac:picMk id="10" creationId="{A8EF3820-0F37-6B08-B6BA-4065E07A3841}"/>
          </ac:picMkLst>
        </pc:picChg>
        <pc:picChg chg="del">
          <ac:chgData name="O'Connor, Elizabeth M" userId="2e6f6645-1f6d-4c0c-9da8-884731ec6123" providerId="ADAL" clId="{CDA4BF1B-E66B-40C4-9CE6-40A0DD754654}" dt="2026-01-20T20:07:37.988" v="8598" actId="478"/>
          <ac:picMkLst>
            <pc:docMk/>
            <pc:sldMk cId="147665797" sldId="344"/>
            <ac:picMk id="12" creationId="{96DAD128-B694-02AC-8F9D-69B859ECD9FF}"/>
          </ac:picMkLst>
        </pc:picChg>
        <pc:picChg chg="del">
          <ac:chgData name="O'Connor, Elizabeth M" userId="2e6f6645-1f6d-4c0c-9da8-884731ec6123" providerId="ADAL" clId="{CDA4BF1B-E66B-40C4-9CE6-40A0DD754654}" dt="2026-01-20T20:07:38.517" v="8599" actId="478"/>
          <ac:picMkLst>
            <pc:docMk/>
            <pc:sldMk cId="147665797" sldId="344"/>
            <ac:picMk id="14" creationId="{BC64CD13-9971-CE24-8415-FAF15C135A3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93E444-24AD-42D2-B3DD-AEA43A310E6F}" type="datetimeFigureOut">
              <a:rPr lang="en-US" smtClean="0"/>
              <a:t>1/20/2026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C0AC94-167C-4D11-A21A-92B27B0736C3}" type="slidenum">
              <a:rPr lang="en-US" smtClean="0"/>
              <a:t>‹#›</a:t>
            </a:fld>
            <a:endParaRPr lang="en-US"/>
          </a:p>
        </p:txBody>
      </p:sp>
    </p:spTree>
    <p:extLst>
      <p:ext uri="{BB962C8B-B14F-4D97-AF65-F5344CB8AC3E}">
        <p14:creationId xmlns:p14="http://schemas.microsoft.com/office/powerpoint/2010/main" val="3570904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8F7A0-68B7-519F-1C7E-7A2582F33C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3F3B97-ABC9-D4E6-7AB1-A93F8955AB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0E7802-20D1-5400-F03A-DD96B509A9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B4F121-E7C8-66AE-B980-4821E1A034B8}"/>
              </a:ext>
            </a:extLst>
          </p:cNvPr>
          <p:cNvSpPr>
            <a:spLocks noGrp="1"/>
          </p:cNvSpPr>
          <p:nvPr>
            <p:ph type="sldNum" sz="quarter" idx="5"/>
          </p:nvPr>
        </p:nvSpPr>
        <p:spPr/>
        <p:txBody>
          <a:bodyPr/>
          <a:lstStyle/>
          <a:p>
            <a:fld id="{73C0AC94-167C-4D11-A21A-92B27B0736C3}" type="slidenum">
              <a:rPr lang="en-US" smtClean="0"/>
              <a:t>4</a:t>
            </a:fld>
            <a:endParaRPr lang="en-US"/>
          </a:p>
        </p:txBody>
      </p:sp>
    </p:spTree>
    <p:extLst>
      <p:ext uri="{BB962C8B-B14F-4D97-AF65-F5344CB8AC3E}">
        <p14:creationId xmlns:p14="http://schemas.microsoft.com/office/powerpoint/2010/main" val="38716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88C75-CA40-DB43-6AE2-6C072612E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EA006A-73EE-EF85-19F6-C2FF01D760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9DAB0D-D605-2D41-6B61-163CD52B67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6DE16D-0FBC-0ABE-6DD5-C24C00689771}"/>
              </a:ext>
            </a:extLst>
          </p:cNvPr>
          <p:cNvSpPr>
            <a:spLocks noGrp="1"/>
          </p:cNvSpPr>
          <p:nvPr>
            <p:ph type="sldNum" sz="quarter" idx="5"/>
          </p:nvPr>
        </p:nvSpPr>
        <p:spPr/>
        <p:txBody>
          <a:bodyPr/>
          <a:lstStyle/>
          <a:p>
            <a:fld id="{73C0AC94-167C-4D11-A21A-92B27B0736C3}" type="slidenum">
              <a:rPr lang="en-US" smtClean="0"/>
              <a:t>17</a:t>
            </a:fld>
            <a:endParaRPr lang="en-US"/>
          </a:p>
        </p:txBody>
      </p:sp>
    </p:spTree>
    <p:extLst>
      <p:ext uri="{BB962C8B-B14F-4D97-AF65-F5344CB8AC3E}">
        <p14:creationId xmlns:p14="http://schemas.microsoft.com/office/powerpoint/2010/main" val="1768523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C0AC94-167C-4D11-A21A-92B27B0736C3}" type="slidenum">
              <a:rPr lang="en-US" smtClean="0"/>
              <a:t>5</a:t>
            </a:fld>
            <a:endParaRPr lang="en-US"/>
          </a:p>
        </p:txBody>
      </p:sp>
    </p:spTree>
    <p:extLst>
      <p:ext uri="{BB962C8B-B14F-4D97-AF65-F5344CB8AC3E}">
        <p14:creationId xmlns:p14="http://schemas.microsoft.com/office/powerpoint/2010/main" val="4212197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FBCF4-4150-4B3C-DADB-C6DD9D9776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B10725-9F0A-B74D-4753-FFD9B3BD32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75EAC0-22FF-4D6D-A566-33CFA280D7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5C2116-F6F8-8230-C91A-39FECDC7850D}"/>
              </a:ext>
            </a:extLst>
          </p:cNvPr>
          <p:cNvSpPr>
            <a:spLocks noGrp="1"/>
          </p:cNvSpPr>
          <p:nvPr>
            <p:ph type="sldNum" sz="quarter" idx="5"/>
          </p:nvPr>
        </p:nvSpPr>
        <p:spPr/>
        <p:txBody>
          <a:bodyPr/>
          <a:lstStyle/>
          <a:p>
            <a:fld id="{73C0AC94-167C-4D11-A21A-92B27B0736C3}" type="slidenum">
              <a:rPr lang="en-US" smtClean="0"/>
              <a:t>6</a:t>
            </a:fld>
            <a:endParaRPr lang="en-US"/>
          </a:p>
        </p:txBody>
      </p:sp>
    </p:spTree>
    <p:extLst>
      <p:ext uri="{BB962C8B-B14F-4D97-AF65-F5344CB8AC3E}">
        <p14:creationId xmlns:p14="http://schemas.microsoft.com/office/powerpoint/2010/main" val="627010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F80B2-A6F3-0742-5BF8-26980B0805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5237B8-6D4C-846A-AC92-F7CE1D58CA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52BA49-83F1-93A7-C299-1CB1EA044E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B73640-38F6-CA4B-3413-19753A8F98A4}"/>
              </a:ext>
            </a:extLst>
          </p:cNvPr>
          <p:cNvSpPr>
            <a:spLocks noGrp="1"/>
          </p:cNvSpPr>
          <p:nvPr>
            <p:ph type="sldNum" sz="quarter" idx="5"/>
          </p:nvPr>
        </p:nvSpPr>
        <p:spPr/>
        <p:txBody>
          <a:bodyPr/>
          <a:lstStyle/>
          <a:p>
            <a:fld id="{73C0AC94-167C-4D11-A21A-92B27B0736C3}" type="slidenum">
              <a:rPr lang="en-US" smtClean="0"/>
              <a:t>8</a:t>
            </a:fld>
            <a:endParaRPr lang="en-US"/>
          </a:p>
        </p:txBody>
      </p:sp>
    </p:spTree>
    <p:extLst>
      <p:ext uri="{BB962C8B-B14F-4D97-AF65-F5344CB8AC3E}">
        <p14:creationId xmlns:p14="http://schemas.microsoft.com/office/powerpoint/2010/main" val="658867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05317-893F-BD4F-111B-D4AA66AC5E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CA2DDF-EA3A-06F2-7E3C-22B4470BEE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81CE3F-FE80-929F-8C12-04E119DD1E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3F2AD2-B172-6BDC-DA03-FACF2A2F775A}"/>
              </a:ext>
            </a:extLst>
          </p:cNvPr>
          <p:cNvSpPr>
            <a:spLocks noGrp="1"/>
          </p:cNvSpPr>
          <p:nvPr>
            <p:ph type="sldNum" sz="quarter" idx="5"/>
          </p:nvPr>
        </p:nvSpPr>
        <p:spPr/>
        <p:txBody>
          <a:bodyPr/>
          <a:lstStyle/>
          <a:p>
            <a:fld id="{73C0AC94-167C-4D11-A21A-92B27B0736C3}" type="slidenum">
              <a:rPr lang="en-US" smtClean="0"/>
              <a:t>10</a:t>
            </a:fld>
            <a:endParaRPr lang="en-US"/>
          </a:p>
        </p:txBody>
      </p:sp>
    </p:spTree>
    <p:extLst>
      <p:ext uri="{BB962C8B-B14F-4D97-AF65-F5344CB8AC3E}">
        <p14:creationId xmlns:p14="http://schemas.microsoft.com/office/powerpoint/2010/main" val="528283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7E0B0-26B5-626C-8157-79C592D4C5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C1B114-2B23-4451-7BEB-BD8C76F438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00B7DA-01BA-B387-3458-C7F9400392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443399-37F7-3F6C-02BA-B6CFBFAC4112}"/>
              </a:ext>
            </a:extLst>
          </p:cNvPr>
          <p:cNvSpPr>
            <a:spLocks noGrp="1"/>
          </p:cNvSpPr>
          <p:nvPr>
            <p:ph type="sldNum" sz="quarter" idx="5"/>
          </p:nvPr>
        </p:nvSpPr>
        <p:spPr/>
        <p:txBody>
          <a:bodyPr/>
          <a:lstStyle/>
          <a:p>
            <a:fld id="{73C0AC94-167C-4D11-A21A-92B27B0736C3}" type="slidenum">
              <a:rPr lang="en-US" smtClean="0"/>
              <a:t>12</a:t>
            </a:fld>
            <a:endParaRPr lang="en-US"/>
          </a:p>
        </p:txBody>
      </p:sp>
    </p:spTree>
    <p:extLst>
      <p:ext uri="{BB962C8B-B14F-4D97-AF65-F5344CB8AC3E}">
        <p14:creationId xmlns:p14="http://schemas.microsoft.com/office/powerpoint/2010/main" val="2494709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18A97-434D-A614-7C0E-AF55653847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C69139-E2D9-978E-DC03-3DD9823E8D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6447B6-9F1C-3A86-5C62-818E2997AB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B2EE6F-6C7D-B0CC-AF7F-A0F580AE56B5}"/>
              </a:ext>
            </a:extLst>
          </p:cNvPr>
          <p:cNvSpPr>
            <a:spLocks noGrp="1"/>
          </p:cNvSpPr>
          <p:nvPr>
            <p:ph type="sldNum" sz="quarter" idx="5"/>
          </p:nvPr>
        </p:nvSpPr>
        <p:spPr/>
        <p:txBody>
          <a:bodyPr/>
          <a:lstStyle/>
          <a:p>
            <a:fld id="{73C0AC94-167C-4D11-A21A-92B27B0736C3}" type="slidenum">
              <a:rPr lang="en-US" smtClean="0"/>
              <a:t>14</a:t>
            </a:fld>
            <a:endParaRPr lang="en-US"/>
          </a:p>
        </p:txBody>
      </p:sp>
    </p:spTree>
    <p:extLst>
      <p:ext uri="{BB962C8B-B14F-4D97-AF65-F5344CB8AC3E}">
        <p14:creationId xmlns:p14="http://schemas.microsoft.com/office/powerpoint/2010/main" val="703303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01645-063B-148D-0024-0AD886A7EE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0B1A91-2660-D8DF-6ECB-A3EE09E8AE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339678-E691-72C6-1D0C-6FA1F59115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9ADC52-ECD2-9D14-0EF9-934DA25245FF}"/>
              </a:ext>
            </a:extLst>
          </p:cNvPr>
          <p:cNvSpPr>
            <a:spLocks noGrp="1"/>
          </p:cNvSpPr>
          <p:nvPr>
            <p:ph type="sldNum" sz="quarter" idx="5"/>
          </p:nvPr>
        </p:nvSpPr>
        <p:spPr/>
        <p:txBody>
          <a:bodyPr/>
          <a:lstStyle/>
          <a:p>
            <a:fld id="{73C0AC94-167C-4D11-A21A-92B27B0736C3}" type="slidenum">
              <a:rPr lang="en-US" smtClean="0"/>
              <a:t>15</a:t>
            </a:fld>
            <a:endParaRPr lang="en-US"/>
          </a:p>
        </p:txBody>
      </p:sp>
    </p:spTree>
    <p:extLst>
      <p:ext uri="{BB962C8B-B14F-4D97-AF65-F5344CB8AC3E}">
        <p14:creationId xmlns:p14="http://schemas.microsoft.com/office/powerpoint/2010/main" val="2472083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FABA8-8E78-E5C8-490C-73E6A5AB96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67A5F9-57DE-BA3B-7D91-B0E82FE034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1582B1-361A-DCAF-6483-22282EB1B6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29E4EA-AB0F-2B42-27CA-523099EE83B1}"/>
              </a:ext>
            </a:extLst>
          </p:cNvPr>
          <p:cNvSpPr>
            <a:spLocks noGrp="1"/>
          </p:cNvSpPr>
          <p:nvPr>
            <p:ph type="sldNum" sz="quarter" idx="5"/>
          </p:nvPr>
        </p:nvSpPr>
        <p:spPr/>
        <p:txBody>
          <a:bodyPr/>
          <a:lstStyle/>
          <a:p>
            <a:fld id="{73C0AC94-167C-4D11-A21A-92B27B0736C3}" type="slidenum">
              <a:rPr lang="en-US" smtClean="0"/>
              <a:t>16</a:t>
            </a:fld>
            <a:endParaRPr lang="en-US"/>
          </a:p>
        </p:txBody>
      </p:sp>
    </p:spTree>
    <p:extLst>
      <p:ext uri="{BB962C8B-B14F-4D97-AF65-F5344CB8AC3E}">
        <p14:creationId xmlns:p14="http://schemas.microsoft.com/office/powerpoint/2010/main" val="3637256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3245967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3392600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86395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148675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5183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24836883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949903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3129267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328057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BEC118-BF82-462A-9E97-DA035F73B3A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2273444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BEC118-BF82-462A-9E97-DA035F73B3A7}"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3172765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BEC118-BF82-462A-9E97-DA035F73B3A7}" type="datetimeFigureOut">
              <a:rPr lang="en-US" smtClean="0"/>
              <a:t>1/20/2026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2321441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BEC118-BF82-462A-9E97-DA035F73B3A7}" type="datetimeFigureOut">
              <a:rPr lang="en-US" smtClean="0"/>
              <a:t>1/20/2026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4075563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EC118-BF82-462A-9E97-DA035F73B3A7}" type="datetimeFigureOut">
              <a:rPr lang="en-US" smtClean="0"/>
              <a:t>1/20/2026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1674944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BEC118-BF82-462A-9E97-DA035F73B3A7}"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2688424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BEC118-BF82-462A-9E97-DA035F73B3A7}"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B1E05B-22BB-4EFD-91C6-DB94E1C3191B}" type="slidenum">
              <a:rPr lang="en-US" smtClean="0"/>
              <a:t>‹#›</a:t>
            </a:fld>
            <a:endParaRPr lang="en-US"/>
          </a:p>
        </p:txBody>
      </p:sp>
    </p:spTree>
    <p:extLst>
      <p:ext uri="{BB962C8B-B14F-4D97-AF65-F5344CB8AC3E}">
        <p14:creationId xmlns:p14="http://schemas.microsoft.com/office/powerpoint/2010/main" val="1397881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BEC118-BF82-462A-9E97-DA035F73B3A7}" type="datetimeFigureOut">
              <a:rPr lang="en-US" smtClean="0"/>
              <a:t>1/20/2026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B1E05B-22BB-4EFD-91C6-DB94E1C3191B}" type="slidenum">
              <a:rPr lang="en-US" smtClean="0"/>
              <a:t>‹#›</a:t>
            </a:fld>
            <a:endParaRPr lang="en-US"/>
          </a:p>
        </p:txBody>
      </p:sp>
    </p:spTree>
    <p:extLst>
      <p:ext uri="{BB962C8B-B14F-4D97-AF65-F5344CB8AC3E}">
        <p14:creationId xmlns:p14="http://schemas.microsoft.com/office/powerpoint/2010/main" val="3840608566"/>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2F96C-0B13-B84A-2F37-CD7F8B5078EA}"/>
              </a:ext>
            </a:extLst>
          </p:cNvPr>
          <p:cNvSpPr>
            <a:spLocks noGrp="1"/>
          </p:cNvSpPr>
          <p:nvPr>
            <p:ph type="ctrTitle"/>
          </p:nvPr>
        </p:nvSpPr>
        <p:spPr>
          <a:xfrm>
            <a:off x="985969" y="4553712"/>
            <a:ext cx="8288032" cy="1096316"/>
          </a:xfrm>
        </p:spPr>
        <p:txBody>
          <a:bodyPr>
            <a:normAutofit/>
          </a:bodyPr>
          <a:lstStyle/>
          <a:p>
            <a:pPr algn="ctr">
              <a:lnSpc>
                <a:spcPct val="90000"/>
              </a:lnSpc>
            </a:pPr>
            <a:r>
              <a:rPr lang="en-US" sz="3400" dirty="0">
                <a:solidFill>
                  <a:srgbClr val="03AC13"/>
                </a:solidFill>
              </a:rPr>
              <a:t>Ludlow-Taylor Elementary School </a:t>
            </a:r>
            <a:br>
              <a:rPr lang="en-US" sz="3400" dirty="0">
                <a:solidFill>
                  <a:srgbClr val="03AC13"/>
                </a:solidFill>
              </a:rPr>
            </a:br>
            <a:r>
              <a:rPr lang="en-US" sz="3400" dirty="0">
                <a:solidFill>
                  <a:srgbClr val="03AC13"/>
                </a:solidFill>
              </a:rPr>
              <a:t>January LSAT 2026 Meeting</a:t>
            </a:r>
          </a:p>
        </p:txBody>
      </p:sp>
      <p:sp>
        <p:nvSpPr>
          <p:cNvPr id="3" name="Subtitle 2">
            <a:extLst>
              <a:ext uri="{FF2B5EF4-FFF2-40B4-BE49-F238E27FC236}">
                <a16:creationId xmlns:a16="http://schemas.microsoft.com/office/drawing/2014/main" id="{108E3666-8F2A-73EE-988C-1F305D03E5BC}"/>
              </a:ext>
            </a:extLst>
          </p:cNvPr>
          <p:cNvSpPr>
            <a:spLocks noGrp="1"/>
          </p:cNvSpPr>
          <p:nvPr>
            <p:ph type="subTitle" idx="1"/>
          </p:nvPr>
        </p:nvSpPr>
        <p:spPr>
          <a:xfrm>
            <a:off x="985969" y="5650029"/>
            <a:ext cx="8288032" cy="469122"/>
          </a:xfrm>
        </p:spPr>
        <p:txBody>
          <a:bodyPr>
            <a:normAutofit/>
          </a:bodyPr>
          <a:lstStyle/>
          <a:p>
            <a:pPr algn="ctr"/>
            <a:r>
              <a:rPr lang="en-US" dirty="0"/>
              <a:t>1.20.26</a:t>
            </a:r>
          </a:p>
        </p:txBody>
      </p:sp>
      <p:pic>
        <p:nvPicPr>
          <p:cNvPr id="15" name="Picture 14" descr="A green square with white text&#10;&#10;Description automatically generated">
            <a:extLst>
              <a:ext uri="{FF2B5EF4-FFF2-40B4-BE49-F238E27FC236}">
                <a16:creationId xmlns:a16="http://schemas.microsoft.com/office/drawing/2014/main" id="{C8EEB6C6-6E8B-9BF2-59AC-563515E5BA1A}"/>
              </a:ext>
            </a:extLst>
          </p:cNvPr>
          <p:cNvPicPr>
            <a:picLocks noChangeAspect="1"/>
          </p:cNvPicPr>
          <p:nvPr/>
        </p:nvPicPr>
        <p:blipFill rotWithShape="1">
          <a:blip r:embed="rId2">
            <a:extLst>
              <a:ext uri="{28A0092B-C50C-407E-A947-70E740481C1C}">
                <a14:useLocalDpi xmlns:a14="http://schemas.microsoft.com/office/drawing/2010/main" val="0"/>
              </a:ext>
            </a:extLst>
          </a:blip>
          <a:srcRect l="39783" t="31045" r="39755" b="30947"/>
          <a:stretch/>
        </p:blipFill>
        <p:spPr>
          <a:xfrm>
            <a:off x="3551058" y="934222"/>
            <a:ext cx="3157853" cy="3299450"/>
          </a:xfrm>
          <a:prstGeom prst="rect">
            <a:avLst/>
          </a:prstGeom>
        </p:spPr>
      </p:pic>
    </p:spTree>
    <p:extLst>
      <p:ext uri="{BB962C8B-B14F-4D97-AF65-F5344CB8AC3E}">
        <p14:creationId xmlns:p14="http://schemas.microsoft.com/office/powerpoint/2010/main" val="2368389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34ED2-C3A6-41B7-A965-EDFCC24ED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947777-89C8-9CFB-BEB1-B2DE8C621C3E}"/>
              </a:ext>
            </a:extLst>
          </p:cNvPr>
          <p:cNvSpPr>
            <a:spLocks noGrp="1"/>
          </p:cNvSpPr>
          <p:nvPr>
            <p:ph type="title"/>
          </p:nvPr>
        </p:nvSpPr>
        <p:spPr>
          <a:xfrm>
            <a:off x="677334" y="609600"/>
            <a:ext cx="8596668" cy="1320800"/>
          </a:xfrm>
        </p:spPr>
        <p:txBody>
          <a:bodyPr anchor="t">
            <a:normAutofit/>
          </a:bodyPr>
          <a:lstStyle/>
          <a:p>
            <a:r>
              <a:rPr lang="en-US" sz="2800" dirty="0">
                <a:solidFill>
                  <a:srgbClr val="03AC13"/>
                </a:solidFill>
              </a:rPr>
              <a:t>L-T Staffing Updates</a:t>
            </a:r>
          </a:p>
        </p:txBody>
      </p:sp>
      <p:sp>
        <p:nvSpPr>
          <p:cNvPr id="7" name="Content Placeholder 3">
            <a:extLst>
              <a:ext uri="{FF2B5EF4-FFF2-40B4-BE49-F238E27FC236}">
                <a16:creationId xmlns:a16="http://schemas.microsoft.com/office/drawing/2014/main" id="{91C10340-ED8B-E19F-1A27-AF9A72EFDE96}"/>
              </a:ext>
            </a:extLst>
          </p:cNvPr>
          <p:cNvSpPr>
            <a:spLocks noGrp="1"/>
          </p:cNvSpPr>
          <p:nvPr>
            <p:ph idx="1"/>
          </p:nvPr>
        </p:nvSpPr>
        <p:spPr>
          <a:xfrm>
            <a:off x="677333" y="1197204"/>
            <a:ext cx="9522469" cy="5660796"/>
          </a:xfrm>
        </p:spPr>
        <p:txBody>
          <a:bodyPr>
            <a:normAutofit/>
          </a:bodyPr>
          <a:lstStyle/>
          <a:p>
            <a:r>
              <a:rPr lang="en-US" sz="2000" dirty="0"/>
              <a:t>As of the November LSAT meeting, we had only 1 staffing vacancy: a special education aide position in the CES K-2 classroom.</a:t>
            </a:r>
          </a:p>
          <a:p>
            <a:pPr lvl="1"/>
            <a:r>
              <a:rPr lang="en-US" dirty="0"/>
              <a:t>Principal Miller: Has that position been filled? Are efforts still being made to fill it?</a:t>
            </a:r>
          </a:p>
          <a:p>
            <a:r>
              <a:rPr lang="en-US" dirty="0"/>
              <a:t>During the holiday break, we received an email about the immediate retirement (following medical leave) of our rockstar ELA Instructional Coach Ms. Toussaint.</a:t>
            </a:r>
          </a:p>
          <a:p>
            <a:pPr lvl="1"/>
            <a:r>
              <a:rPr lang="en-US" dirty="0"/>
              <a:t>Principal Miller: Has or will that position be filled for the remainder of this year?</a:t>
            </a:r>
          </a:p>
          <a:p>
            <a:pPr lvl="1"/>
            <a:r>
              <a:rPr lang="en-US" dirty="0"/>
              <a:t>Given (I imagine) the difficulty in filling that position mid-year, is there any flexibility regarding the use of funds for a temporary related position?</a:t>
            </a:r>
          </a:p>
          <a:p>
            <a:pPr lvl="1"/>
            <a:r>
              <a:rPr lang="en-US" dirty="0"/>
              <a:t>If the position is not filled and especially if it will not be, what is the plan for coverage for Grades 3-5 (especially as we approach the DC CAPE)?</a:t>
            </a:r>
          </a:p>
          <a:p>
            <a:pPr lvl="1"/>
            <a:r>
              <a:rPr lang="en-US" dirty="0"/>
              <a:t>Do you have any current thoughts that you can preview on whether we will plan to retain/hire for that position in future years? </a:t>
            </a:r>
          </a:p>
          <a:p>
            <a:r>
              <a:rPr lang="en-US" dirty="0"/>
              <a:t>I have heard through the grapevine of the arrival of a Mr. Hardy.</a:t>
            </a:r>
          </a:p>
          <a:p>
            <a:pPr lvl="1"/>
            <a:r>
              <a:rPr lang="en-US" dirty="0"/>
              <a:t>Principal Miller: Who is he/what position does he fill?</a:t>
            </a:r>
          </a:p>
          <a:p>
            <a:pPr lvl="1"/>
            <a:r>
              <a:rPr lang="en-US" dirty="0"/>
              <a:t>(When) will he be introduced to the community?</a:t>
            </a:r>
          </a:p>
          <a:p>
            <a:pPr lvl="1"/>
            <a:r>
              <a:rPr lang="en-US" dirty="0"/>
              <a:t>How is his position being funded?</a:t>
            </a:r>
          </a:p>
        </p:txBody>
      </p:sp>
    </p:spTree>
    <p:extLst>
      <p:ext uri="{BB962C8B-B14F-4D97-AF65-F5344CB8AC3E}">
        <p14:creationId xmlns:p14="http://schemas.microsoft.com/office/powerpoint/2010/main" val="3014545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F92B1-FB37-929E-E2DA-8A96FC543E9C}"/>
            </a:ext>
          </a:extLst>
        </p:cNvPr>
        <p:cNvGrpSpPr/>
        <p:nvPr/>
      </p:nvGrpSpPr>
      <p:grpSpPr>
        <a:xfrm>
          <a:off x="0" y="0"/>
          <a:ext cx="0" cy="0"/>
          <a:chOff x="0" y="0"/>
          <a:chExt cx="0" cy="0"/>
        </a:xfrm>
      </p:grpSpPr>
      <p:pic>
        <p:nvPicPr>
          <p:cNvPr id="16" name="Picture 15" descr="Complex maths formulae on a blackboard">
            <a:extLst>
              <a:ext uri="{FF2B5EF4-FFF2-40B4-BE49-F238E27FC236}">
                <a16:creationId xmlns:a16="http://schemas.microsoft.com/office/drawing/2014/main" id="{8E3AA077-DAA5-8EC0-B8F9-CC5E8C1AD2BA}"/>
              </a:ext>
            </a:extLst>
          </p:cNvPr>
          <p:cNvPicPr>
            <a:picLocks noChangeAspect="1"/>
          </p:cNvPicPr>
          <p:nvPr/>
        </p:nvPicPr>
        <p:blipFill>
          <a:blip r:embed="rId2"/>
          <a:srcRect l="22688" t="9091" r="651"/>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1FC7FF4D-CB4D-DD0F-A5EF-B22E57DEEDB3}"/>
              </a:ext>
            </a:extLst>
          </p:cNvPr>
          <p:cNvSpPr>
            <a:spLocks noGrp="1"/>
          </p:cNvSpPr>
          <p:nvPr>
            <p:ph type="title"/>
          </p:nvPr>
        </p:nvSpPr>
        <p:spPr>
          <a:xfrm>
            <a:off x="386500" y="1678666"/>
            <a:ext cx="5005632" cy="2369093"/>
          </a:xfrm>
        </p:spPr>
        <p:txBody>
          <a:bodyPr vert="horz" lIns="91440" tIns="45720" rIns="91440" bIns="45720" rtlCol="0" anchor="b">
            <a:normAutofit/>
          </a:bodyPr>
          <a:lstStyle/>
          <a:p>
            <a:pPr algn="r"/>
            <a:r>
              <a:rPr lang="en-US" sz="4000" dirty="0">
                <a:solidFill>
                  <a:srgbClr val="03AC13"/>
                </a:solidFill>
              </a:rPr>
              <a:t>Addition Updates</a:t>
            </a:r>
          </a:p>
        </p:txBody>
      </p:sp>
    </p:spTree>
    <p:extLst>
      <p:ext uri="{BB962C8B-B14F-4D97-AF65-F5344CB8AC3E}">
        <p14:creationId xmlns:p14="http://schemas.microsoft.com/office/powerpoint/2010/main" val="405224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E6E91-BC5A-5C11-F4D5-E0F8DB19F2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FD597F-B858-36F9-87CB-BA4B6B4A6CC6}"/>
              </a:ext>
            </a:extLst>
          </p:cNvPr>
          <p:cNvSpPr>
            <a:spLocks noGrp="1"/>
          </p:cNvSpPr>
          <p:nvPr>
            <p:ph type="title"/>
          </p:nvPr>
        </p:nvSpPr>
        <p:spPr>
          <a:xfrm>
            <a:off x="677334" y="609600"/>
            <a:ext cx="8596668" cy="1320800"/>
          </a:xfrm>
        </p:spPr>
        <p:txBody>
          <a:bodyPr anchor="t">
            <a:normAutofit/>
          </a:bodyPr>
          <a:lstStyle/>
          <a:p>
            <a:r>
              <a:rPr lang="en-US" sz="2800" dirty="0">
                <a:solidFill>
                  <a:srgbClr val="03AC13"/>
                </a:solidFill>
              </a:rPr>
              <a:t>Addition Updates</a:t>
            </a:r>
          </a:p>
        </p:txBody>
      </p:sp>
      <p:sp>
        <p:nvSpPr>
          <p:cNvPr id="7" name="Content Placeholder 3">
            <a:extLst>
              <a:ext uri="{FF2B5EF4-FFF2-40B4-BE49-F238E27FC236}">
                <a16:creationId xmlns:a16="http://schemas.microsoft.com/office/drawing/2014/main" id="{36E42F58-8388-DB1F-C542-479E6981F6B7}"/>
              </a:ext>
            </a:extLst>
          </p:cNvPr>
          <p:cNvSpPr>
            <a:spLocks noGrp="1"/>
          </p:cNvSpPr>
          <p:nvPr>
            <p:ph idx="1"/>
          </p:nvPr>
        </p:nvSpPr>
        <p:spPr>
          <a:xfrm>
            <a:off x="677333" y="1197204"/>
            <a:ext cx="9522469" cy="5660796"/>
          </a:xfrm>
        </p:spPr>
        <p:txBody>
          <a:bodyPr>
            <a:normAutofit/>
          </a:bodyPr>
          <a:lstStyle/>
          <a:p>
            <a:r>
              <a:rPr lang="en-US" sz="2000" dirty="0"/>
              <a:t>For the third (or fourth, depending on how ones counts) time, DCPS has delayed the opening of the new addition. The latest occupancy date is February 13</a:t>
            </a:r>
            <a:r>
              <a:rPr lang="en-US" sz="2000" baseline="30000" dirty="0"/>
              <a:t>th</a:t>
            </a:r>
            <a:r>
              <a:rPr lang="en-US" sz="2000" dirty="0"/>
              <a:t>.</a:t>
            </a:r>
          </a:p>
          <a:p>
            <a:r>
              <a:rPr lang="en-US" dirty="0"/>
              <a:t>DCPS has still not notified the FIT Committee about this delay or about any reason for it. (Nor was there any explanation given for the last delay.) </a:t>
            </a:r>
          </a:p>
          <a:p>
            <a:r>
              <a:rPr lang="en-US" dirty="0"/>
              <a:t>Ms. Berry – the DCPS POC for the FIT Committee – has not responded to the January 15</a:t>
            </a:r>
            <a:r>
              <a:rPr lang="en-US" baseline="30000" dirty="0"/>
              <a:t>th</a:t>
            </a:r>
            <a:r>
              <a:rPr lang="en-US" dirty="0"/>
              <a:t> email I sent her asking if there was indeed a delay. (This was prior to Principal Miller’s confirmation of the same on the following day.</a:t>
            </a:r>
          </a:p>
          <a:p>
            <a:r>
              <a:rPr lang="en-US" dirty="0"/>
              <a:t>Questions for Principal Miller:</a:t>
            </a:r>
          </a:p>
          <a:p>
            <a:pPr lvl="1"/>
            <a:r>
              <a:rPr lang="en-US" dirty="0"/>
              <a:t>Can you tell us anything more about the latest delay? When was the most recent delay communicated to you? What explanation (if any) was offered)?</a:t>
            </a:r>
          </a:p>
          <a:p>
            <a:pPr lvl="1"/>
            <a:r>
              <a:rPr lang="en-US" dirty="0"/>
              <a:t>Are you confident that February 13</a:t>
            </a:r>
            <a:r>
              <a:rPr lang="en-US" baseline="30000" dirty="0"/>
              <a:t>th</a:t>
            </a:r>
            <a:r>
              <a:rPr lang="en-US" dirty="0"/>
              <a:t> is actually the final date?</a:t>
            </a:r>
          </a:p>
          <a:p>
            <a:pPr lvl="1"/>
            <a:r>
              <a:rPr lang="en-US" dirty="0"/>
              <a:t>Have they given you any information about how this has pushed back the timeline for the field reconstruction, which was supposed to follow this summer’s completion?</a:t>
            </a:r>
          </a:p>
          <a:p>
            <a:pPr lvl="1"/>
            <a:r>
              <a:rPr lang="en-US" dirty="0"/>
              <a:t>Do you think the LSAT reaching out to DCPS to express our discontent about the constant delays and lack of information provided is likely to have any positive effect on completion?</a:t>
            </a:r>
          </a:p>
          <a:p>
            <a:pPr lvl="1"/>
            <a:endParaRPr lang="en-US" dirty="0"/>
          </a:p>
        </p:txBody>
      </p:sp>
    </p:spTree>
    <p:extLst>
      <p:ext uri="{BB962C8B-B14F-4D97-AF65-F5344CB8AC3E}">
        <p14:creationId xmlns:p14="http://schemas.microsoft.com/office/powerpoint/2010/main" val="149024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47" name="Straight Connector 46">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8" name="Straight Connector 47">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9"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0"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 name="Isosceles Triangle 50">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2"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3"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4"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5" name="Isosceles Triangle 54">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6" name="Isosceles Triangle 55">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pic>
        <p:nvPicPr>
          <p:cNvPr id="16" name="Picture 15" descr="Complex maths formulae on a blackboard">
            <a:extLst>
              <a:ext uri="{FF2B5EF4-FFF2-40B4-BE49-F238E27FC236}">
                <a16:creationId xmlns:a16="http://schemas.microsoft.com/office/drawing/2014/main" id="{38107928-6DB8-DEB2-3874-CA6C5CD30182}"/>
              </a:ext>
            </a:extLst>
          </p:cNvPr>
          <p:cNvPicPr>
            <a:picLocks noChangeAspect="1"/>
          </p:cNvPicPr>
          <p:nvPr/>
        </p:nvPicPr>
        <p:blipFill>
          <a:blip r:embed="rId2"/>
          <a:srcRect l="22688" t="9091" r="651"/>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31B2F96C-0B13-B84A-2F37-CD7F8B5078EA}"/>
              </a:ext>
            </a:extLst>
          </p:cNvPr>
          <p:cNvSpPr>
            <a:spLocks noGrp="1"/>
          </p:cNvSpPr>
          <p:nvPr>
            <p:ph type="title"/>
          </p:nvPr>
        </p:nvSpPr>
        <p:spPr>
          <a:xfrm>
            <a:off x="668867" y="1678666"/>
            <a:ext cx="4088190" cy="2369093"/>
          </a:xfrm>
        </p:spPr>
        <p:txBody>
          <a:bodyPr vert="horz" lIns="91440" tIns="45720" rIns="91440" bIns="45720" rtlCol="0" anchor="b">
            <a:normAutofit/>
          </a:bodyPr>
          <a:lstStyle/>
          <a:p>
            <a:pPr algn="r"/>
            <a:r>
              <a:rPr lang="en-US" sz="3200" dirty="0">
                <a:solidFill>
                  <a:srgbClr val="03AC13"/>
                </a:solidFill>
              </a:rPr>
              <a:t>Community Survey re: Budget Priorities</a:t>
            </a:r>
          </a:p>
        </p:txBody>
      </p:sp>
      <p:cxnSp>
        <p:nvCxnSpPr>
          <p:cNvPr id="58" name="Straight Connector 57">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0" name="Straight Connector 59">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2"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4"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6"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8"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0"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2"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4"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418683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026FA-8053-9045-9340-C7EFA48F6E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761793-9925-68D8-0E1A-21B0084C1B03}"/>
              </a:ext>
            </a:extLst>
          </p:cNvPr>
          <p:cNvSpPr>
            <a:spLocks noGrp="1"/>
          </p:cNvSpPr>
          <p:nvPr>
            <p:ph type="title"/>
          </p:nvPr>
        </p:nvSpPr>
        <p:spPr/>
        <p:txBody>
          <a:bodyPr>
            <a:normAutofit/>
          </a:bodyPr>
          <a:lstStyle/>
          <a:p>
            <a:r>
              <a:rPr lang="en-US" sz="2400" dirty="0">
                <a:solidFill>
                  <a:srgbClr val="03AC13"/>
                </a:solidFill>
              </a:rPr>
              <a:t>Community Budget Survey: Background</a:t>
            </a:r>
          </a:p>
        </p:txBody>
      </p:sp>
      <p:sp>
        <p:nvSpPr>
          <p:cNvPr id="4" name="Content Placeholder 3">
            <a:extLst>
              <a:ext uri="{FF2B5EF4-FFF2-40B4-BE49-F238E27FC236}">
                <a16:creationId xmlns:a16="http://schemas.microsoft.com/office/drawing/2014/main" id="{32B84BB6-08DC-F64E-E743-83A7E010AC26}"/>
              </a:ext>
            </a:extLst>
          </p:cNvPr>
          <p:cNvSpPr>
            <a:spLocks noGrp="1"/>
          </p:cNvSpPr>
          <p:nvPr>
            <p:ph idx="1"/>
          </p:nvPr>
        </p:nvSpPr>
        <p:spPr>
          <a:xfrm>
            <a:off x="677334" y="1293091"/>
            <a:ext cx="8928580" cy="5264727"/>
          </a:xfrm>
        </p:spPr>
        <p:txBody>
          <a:bodyPr>
            <a:normAutofit/>
          </a:bodyPr>
          <a:lstStyle/>
          <a:p>
            <a:r>
              <a:rPr lang="en-US" sz="1700" dirty="0"/>
              <a:t>DCPS has circulated a Microsoft Forms-based customizable “School Priorities Survey” to LSAT Chairs with the following instructions: </a:t>
            </a:r>
          </a:p>
          <a:p>
            <a:pPr marL="0" indent="0">
              <a:buNone/>
            </a:pPr>
            <a:r>
              <a:rPr lang="en-US" sz="1400" dirty="0"/>
              <a:t>		“As we begin preparations for the upcoming budget season, we want to ensure that every school 		community has the opportunity to share feedback on its priorities. To support this work, we are 			asking each LSAT to duplicate and distribute the </a:t>
            </a:r>
            <a:r>
              <a:rPr lang="en-US" sz="1400" b="1" dirty="0"/>
              <a:t>School Priorities Survey</a:t>
            </a:r>
            <a:r>
              <a:rPr lang="en-US" sz="1400" dirty="0"/>
              <a:t> to gather input from 			families, staff, and other stakeholders.”</a:t>
            </a:r>
          </a:p>
          <a:p>
            <a:pPr marL="0" indent="0">
              <a:buNone/>
            </a:pPr>
            <a:endParaRPr lang="en-US" sz="1700" dirty="0"/>
          </a:p>
          <a:p>
            <a:r>
              <a:rPr lang="en-US" sz="1700" dirty="0"/>
              <a:t>Historically, the L-T LSAT has surveyed the community about budget priorities using a Google Form and has asked similar (though more comprehensive) questions.</a:t>
            </a:r>
          </a:p>
          <a:p>
            <a:endParaRPr lang="en-US" sz="1700" dirty="0"/>
          </a:p>
          <a:p>
            <a:r>
              <a:rPr lang="en-US" sz="1700" dirty="0"/>
              <a:t>The next slides contain screenshots of the substantive questions in the DCPS survey and last year’s LSAT survey to guide our discussion. I think it makes sense to go through the latter and discuss what we might want to change/add/eliminate.</a:t>
            </a:r>
          </a:p>
          <a:p>
            <a:endParaRPr lang="en-US" sz="1500" dirty="0"/>
          </a:p>
          <a:p>
            <a:r>
              <a:rPr lang="en-US" sz="1700" dirty="0"/>
              <a:t>Principal Miller: Any guidance from DCPS (e.g., re: what the budget will look like next year) or initial thoughts from you to keep in mind when formulating either budget-related or other questions?</a:t>
            </a:r>
          </a:p>
          <a:p>
            <a:pPr lvl="1"/>
            <a:endParaRPr lang="en-US" sz="1700" dirty="0"/>
          </a:p>
          <a:p>
            <a:pPr lvl="1"/>
            <a:endParaRPr lang="en-US" sz="1700" i="0" u="none" strike="noStrike" baseline="0" dirty="0">
              <a:solidFill>
                <a:srgbClr val="000000"/>
              </a:solidFill>
            </a:endParaRPr>
          </a:p>
        </p:txBody>
      </p:sp>
    </p:spTree>
    <p:extLst>
      <p:ext uri="{BB962C8B-B14F-4D97-AF65-F5344CB8AC3E}">
        <p14:creationId xmlns:p14="http://schemas.microsoft.com/office/powerpoint/2010/main" val="4074243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CABC6-5120-14F5-6600-A54E7463F1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BA6841-7230-39D4-F9F7-61851BAAD0FF}"/>
              </a:ext>
            </a:extLst>
          </p:cNvPr>
          <p:cNvSpPr>
            <a:spLocks noGrp="1"/>
          </p:cNvSpPr>
          <p:nvPr>
            <p:ph type="title"/>
          </p:nvPr>
        </p:nvSpPr>
        <p:spPr/>
        <p:txBody>
          <a:bodyPr>
            <a:normAutofit/>
          </a:bodyPr>
          <a:lstStyle/>
          <a:p>
            <a:r>
              <a:rPr lang="en-US" sz="2400" dirty="0">
                <a:solidFill>
                  <a:srgbClr val="03AC13"/>
                </a:solidFill>
              </a:rPr>
              <a:t>Community Budget Survey: DCPS Survey</a:t>
            </a:r>
          </a:p>
        </p:txBody>
      </p:sp>
      <p:sp>
        <p:nvSpPr>
          <p:cNvPr id="4" name="Content Placeholder 3">
            <a:extLst>
              <a:ext uri="{FF2B5EF4-FFF2-40B4-BE49-F238E27FC236}">
                <a16:creationId xmlns:a16="http://schemas.microsoft.com/office/drawing/2014/main" id="{D2D9EC75-EF32-6375-A9C8-590C352BCB93}"/>
              </a:ext>
            </a:extLst>
          </p:cNvPr>
          <p:cNvSpPr>
            <a:spLocks noGrp="1"/>
          </p:cNvSpPr>
          <p:nvPr>
            <p:ph idx="1"/>
          </p:nvPr>
        </p:nvSpPr>
        <p:spPr>
          <a:xfrm>
            <a:off x="677334" y="1293091"/>
            <a:ext cx="8928580" cy="5264727"/>
          </a:xfrm>
        </p:spPr>
        <p:txBody>
          <a:bodyPr>
            <a:normAutofit/>
          </a:bodyPr>
          <a:lstStyle/>
          <a:p>
            <a:pPr lvl="1"/>
            <a:endParaRPr lang="en-US" sz="1700" dirty="0"/>
          </a:p>
          <a:p>
            <a:pPr lvl="1"/>
            <a:endParaRPr lang="en-US" sz="1700" i="0" u="none" strike="noStrike" baseline="0" dirty="0">
              <a:solidFill>
                <a:srgbClr val="000000"/>
              </a:solidFill>
            </a:endParaRPr>
          </a:p>
        </p:txBody>
      </p:sp>
      <p:pic>
        <p:nvPicPr>
          <p:cNvPr id="5" name="Picture 4">
            <a:extLst>
              <a:ext uri="{FF2B5EF4-FFF2-40B4-BE49-F238E27FC236}">
                <a16:creationId xmlns:a16="http://schemas.microsoft.com/office/drawing/2014/main" id="{6D4AE389-6314-C36A-A441-A9F19B6B287B}"/>
              </a:ext>
            </a:extLst>
          </p:cNvPr>
          <p:cNvPicPr>
            <a:picLocks noChangeAspect="1"/>
          </p:cNvPicPr>
          <p:nvPr/>
        </p:nvPicPr>
        <p:blipFill>
          <a:blip r:embed="rId3"/>
          <a:stretch>
            <a:fillRect/>
          </a:stretch>
        </p:blipFill>
        <p:spPr>
          <a:xfrm>
            <a:off x="120723" y="1165454"/>
            <a:ext cx="6001671" cy="4955309"/>
          </a:xfrm>
          <a:prstGeom prst="rect">
            <a:avLst/>
          </a:prstGeom>
        </p:spPr>
      </p:pic>
      <p:pic>
        <p:nvPicPr>
          <p:cNvPr id="7" name="Picture 6" descr="Graphical user interface, text, application, Teams&#10;&#10;AI-generated content may be incorrect.">
            <a:extLst>
              <a:ext uri="{FF2B5EF4-FFF2-40B4-BE49-F238E27FC236}">
                <a16:creationId xmlns:a16="http://schemas.microsoft.com/office/drawing/2014/main" id="{076582E6-923C-96F0-CB69-C96480AE06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099466"/>
            <a:ext cx="5818202" cy="3925020"/>
          </a:xfrm>
          <a:prstGeom prst="rect">
            <a:avLst/>
          </a:prstGeom>
        </p:spPr>
      </p:pic>
    </p:spTree>
    <p:extLst>
      <p:ext uri="{BB962C8B-B14F-4D97-AF65-F5344CB8AC3E}">
        <p14:creationId xmlns:p14="http://schemas.microsoft.com/office/powerpoint/2010/main" val="2663976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7BF7B-3CAF-FCEB-EF16-DF068F02A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0922B1-BE5E-EEAE-0AE9-30D254B197CB}"/>
              </a:ext>
            </a:extLst>
          </p:cNvPr>
          <p:cNvSpPr>
            <a:spLocks noGrp="1"/>
          </p:cNvSpPr>
          <p:nvPr>
            <p:ph type="title"/>
          </p:nvPr>
        </p:nvSpPr>
        <p:spPr/>
        <p:txBody>
          <a:bodyPr>
            <a:normAutofit/>
          </a:bodyPr>
          <a:lstStyle/>
          <a:p>
            <a:r>
              <a:rPr lang="en-US" sz="2000" dirty="0">
                <a:solidFill>
                  <a:srgbClr val="03AC13"/>
                </a:solidFill>
              </a:rPr>
              <a:t>Community Budget Survey: 2025 LSAT Survey Budget Questions</a:t>
            </a:r>
          </a:p>
        </p:txBody>
      </p:sp>
      <p:pic>
        <p:nvPicPr>
          <p:cNvPr id="6" name="Picture 5" descr="Graphical user interface, text, application, email&#10;&#10;AI-generated content may be incorrect.">
            <a:extLst>
              <a:ext uri="{FF2B5EF4-FFF2-40B4-BE49-F238E27FC236}">
                <a16:creationId xmlns:a16="http://schemas.microsoft.com/office/drawing/2014/main" id="{3C455417-C6A8-61BD-EBA3-0CB419F79B3D}"/>
              </a:ext>
            </a:extLst>
          </p:cNvPr>
          <p:cNvPicPr>
            <a:picLocks noChangeAspect="1"/>
          </p:cNvPicPr>
          <p:nvPr/>
        </p:nvPicPr>
        <p:blipFill>
          <a:blip r:embed="rId3">
            <a:extLst>
              <a:ext uri="{28A0092B-C50C-407E-A947-70E740481C1C}">
                <a14:useLocalDpi xmlns:a14="http://schemas.microsoft.com/office/drawing/2010/main" val="0"/>
              </a:ext>
            </a:extLst>
          </a:blip>
          <a:srcRect b="66773"/>
          <a:stretch>
            <a:fillRect/>
          </a:stretch>
        </p:blipFill>
        <p:spPr>
          <a:xfrm>
            <a:off x="978703" y="1113334"/>
            <a:ext cx="3566702" cy="2405508"/>
          </a:xfrm>
          <a:prstGeom prst="rect">
            <a:avLst/>
          </a:prstGeom>
        </p:spPr>
      </p:pic>
      <p:sp>
        <p:nvSpPr>
          <p:cNvPr id="8" name="TextBox 7">
            <a:extLst>
              <a:ext uri="{FF2B5EF4-FFF2-40B4-BE49-F238E27FC236}">
                <a16:creationId xmlns:a16="http://schemas.microsoft.com/office/drawing/2014/main" id="{49D91E7A-B4DE-85D9-4092-CEAB84DCE4F8}"/>
              </a:ext>
            </a:extLst>
          </p:cNvPr>
          <p:cNvSpPr txBox="1"/>
          <p:nvPr/>
        </p:nvSpPr>
        <p:spPr>
          <a:xfrm>
            <a:off x="3421930" y="1677971"/>
            <a:ext cx="999241" cy="369332"/>
          </a:xfrm>
          <a:prstGeom prst="rect">
            <a:avLst/>
          </a:prstGeom>
          <a:noFill/>
        </p:spPr>
        <p:txBody>
          <a:bodyPr wrap="square" rtlCol="0">
            <a:spAutoFit/>
          </a:bodyPr>
          <a:lstStyle/>
          <a:p>
            <a:r>
              <a:rPr lang="en-US" dirty="0">
                <a:solidFill>
                  <a:schemeClr val="accent2"/>
                </a:solidFill>
              </a:rPr>
              <a:t>Top 3</a:t>
            </a:r>
          </a:p>
        </p:txBody>
      </p:sp>
      <p:pic>
        <p:nvPicPr>
          <p:cNvPr id="10" name="Picture 9" descr="Graphical user interface, text, application, email&#10;&#10;AI-generated content may be incorrect.">
            <a:extLst>
              <a:ext uri="{FF2B5EF4-FFF2-40B4-BE49-F238E27FC236}">
                <a16:creationId xmlns:a16="http://schemas.microsoft.com/office/drawing/2014/main" id="{555BA4CA-F0BD-3B08-7701-5EEDCE7270F0}"/>
              </a:ext>
            </a:extLst>
          </p:cNvPr>
          <p:cNvPicPr>
            <a:picLocks noChangeAspect="1"/>
          </p:cNvPicPr>
          <p:nvPr/>
        </p:nvPicPr>
        <p:blipFill>
          <a:blip r:embed="rId4">
            <a:extLst>
              <a:ext uri="{28A0092B-C50C-407E-A947-70E740481C1C}">
                <a14:useLocalDpi xmlns:a14="http://schemas.microsoft.com/office/drawing/2010/main" val="0"/>
              </a:ext>
            </a:extLst>
          </a:blip>
          <a:srcRect t="28700"/>
          <a:stretch>
            <a:fillRect/>
          </a:stretch>
        </p:blipFill>
        <p:spPr>
          <a:xfrm>
            <a:off x="4975668" y="1063610"/>
            <a:ext cx="3907608" cy="5673965"/>
          </a:xfrm>
          <a:prstGeom prst="rect">
            <a:avLst/>
          </a:prstGeom>
        </p:spPr>
      </p:pic>
      <p:sp>
        <p:nvSpPr>
          <p:cNvPr id="11" name="TextBox 10">
            <a:extLst>
              <a:ext uri="{FF2B5EF4-FFF2-40B4-BE49-F238E27FC236}">
                <a16:creationId xmlns:a16="http://schemas.microsoft.com/office/drawing/2014/main" id="{A516000D-5248-388B-DEF8-E3793DA5ECD8}"/>
              </a:ext>
            </a:extLst>
          </p:cNvPr>
          <p:cNvSpPr txBox="1"/>
          <p:nvPr/>
        </p:nvSpPr>
        <p:spPr>
          <a:xfrm>
            <a:off x="7709151" y="4742935"/>
            <a:ext cx="999241" cy="369332"/>
          </a:xfrm>
          <a:prstGeom prst="rect">
            <a:avLst/>
          </a:prstGeom>
          <a:noFill/>
        </p:spPr>
        <p:txBody>
          <a:bodyPr wrap="square" rtlCol="0">
            <a:spAutoFit/>
          </a:bodyPr>
          <a:lstStyle/>
          <a:p>
            <a:r>
              <a:rPr lang="en-US" dirty="0">
                <a:solidFill>
                  <a:schemeClr val="accent2"/>
                </a:solidFill>
              </a:rPr>
              <a:t>Top 2</a:t>
            </a:r>
          </a:p>
        </p:txBody>
      </p:sp>
      <p:pic>
        <p:nvPicPr>
          <p:cNvPr id="12" name="Picture 11" descr="Graphical user interface, text, application, email&#10;&#10;AI-generated content may be incorrect.">
            <a:extLst>
              <a:ext uri="{FF2B5EF4-FFF2-40B4-BE49-F238E27FC236}">
                <a16:creationId xmlns:a16="http://schemas.microsoft.com/office/drawing/2014/main" id="{BA6E84CD-8A43-2887-08FE-0940EBD0688E}"/>
              </a:ext>
            </a:extLst>
          </p:cNvPr>
          <p:cNvPicPr>
            <a:picLocks noChangeAspect="1"/>
          </p:cNvPicPr>
          <p:nvPr/>
        </p:nvPicPr>
        <p:blipFill>
          <a:blip r:embed="rId4">
            <a:extLst>
              <a:ext uri="{28A0092B-C50C-407E-A947-70E740481C1C}">
                <a14:useLocalDpi xmlns:a14="http://schemas.microsoft.com/office/drawing/2010/main" val="0"/>
              </a:ext>
            </a:extLst>
          </a:blip>
          <a:srcRect b="71818"/>
          <a:stretch>
            <a:fillRect/>
          </a:stretch>
        </p:blipFill>
        <p:spPr>
          <a:xfrm>
            <a:off x="978703" y="3518842"/>
            <a:ext cx="3565016" cy="2046067"/>
          </a:xfrm>
          <a:prstGeom prst="rect">
            <a:avLst/>
          </a:prstGeom>
        </p:spPr>
      </p:pic>
      <p:pic>
        <p:nvPicPr>
          <p:cNvPr id="14" name="Picture 13" descr="Graphical user interface, text, application&#10;&#10;AI-generated content may be incorrect.">
            <a:extLst>
              <a:ext uri="{FF2B5EF4-FFF2-40B4-BE49-F238E27FC236}">
                <a16:creationId xmlns:a16="http://schemas.microsoft.com/office/drawing/2014/main" id="{79CCE8CC-AA7F-43A9-8BD6-A7D8519424CE}"/>
              </a:ext>
            </a:extLst>
          </p:cNvPr>
          <p:cNvPicPr>
            <a:picLocks noChangeAspect="1"/>
          </p:cNvPicPr>
          <p:nvPr/>
        </p:nvPicPr>
        <p:blipFill>
          <a:blip r:embed="rId5">
            <a:extLst>
              <a:ext uri="{28A0092B-C50C-407E-A947-70E740481C1C}">
                <a14:useLocalDpi xmlns:a14="http://schemas.microsoft.com/office/drawing/2010/main" val="0"/>
              </a:ext>
            </a:extLst>
          </a:blip>
          <a:srcRect r="5492"/>
          <a:stretch>
            <a:fillRect/>
          </a:stretch>
        </p:blipFill>
        <p:spPr>
          <a:xfrm>
            <a:off x="951806" y="5564909"/>
            <a:ext cx="3591913" cy="1048666"/>
          </a:xfrm>
          <a:prstGeom prst="rect">
            <a:avLst/>
          </a:prstGeom>
        </p:spPr>
      </p:pic>
    </p:spTree>
    <p:extLst>
      <p:ext uri="{BB962C8B-B14F-4D97-AF65-F5344CB8AC3E}">
        <p14:creationId xmlns:p14="http://schemas.microsoft.com/office/powerpoint/2010/main" val="3473947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78384-8CA2-764C-5F62-22442A8C5B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40A1D5-6DBA-DC5F-D223-DEF23EDE08F7}"/>
              </a:ext>
            </a:extLst>
          </p:cNvPr>
          <p:cNvSpPr>
            <a:spLocks noGrp="1"/>
          </p:cNvSpPr>
          <p:nvPr>
            <p:ph type="title"/>
          </p:nvPr>
        </p:nvSpPr>
        <p:spPr/>
        <p:txBody>
          <a:bodyPr>
            <a:normAutofit/>
          </a:bodyPr>
          <a:lstStyle/>
          <a:p>
            <a:r>
              <a:rPr lang="en-US" sz="2000" dirty="0">
                <a:solidFill>
                  <a:srgbClr val="03AC13"/>
                </a:solidFill>
              </a:rPr>
              <a:t>Community Budget Survey: 2025 LSAT Survey Additional Questions</a:t>
            </a:r>
          </a:p>
        </p:txBody>
      </p:sp>
      <p:pic>
        <p:nvPicPr>
          <p:cNvPr id="4" name="Picture 3" descr="Graphical user interface, text, application, email&#10;&#10;AI-generated content may be incorrect.">
            <a:extLst>
              <a:ext uri="{FF2B5EF4-FFF2-40B4-BE49-F238E27FC236}">
                <a16:creationId xmlns:a16="http://schemas.microsoft.com/office/drawing/2014/main" id="{894F3B31-740D-2C79-911B-DCEF625215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045" y="1054319"/>
            <a:ext cx="4131653" cy="5803681"/>
          </a:xfrm>
          <a:prstGeom prst="rect">
            <a:avLst/>
          </a:prstGeom>
        </p:spPr>
      </p:pic>
      <p:pic>
        <p:nvPicPr>
          <p:cNvPr id="7" name="Picture 6" descr="Text&#10;&#10;AI-generated content may be incorrect.">
            <a:extLst>
              <a:ext uri="{FF2B5EF4-FFF2-40B4-BE49-F238E27FC236}">
                <a16:creationId xmlns:a16="http://schemas.microsoft.com/office/drawing/2014/main" id="{560FD2CB-E8E8-744F-88BC-0336BF8C419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09908" y="1082538"/>
            <a:ext cx="4578810" cy="4692923"/>
          </a:xfrm>
          <a:prstGeom prst="rect">
            <a:avLst/>
          </a:prstGeom>
        </p:spPr>
      </p:pic>
    </p:spTree>
    <p:extLst>
      <p:ext uri="{BB962C8B-B14F-4D97-AF65-F5344CB8AC3E}">
        <p14:creationId xmlns:p14="http://schemas.microsoft.com/office/powerpoint/2010/main" val="147665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AAC05-1D97-37AC-749B-5AD1DA86F508}"/>
            </a:ext>
          </a:extLst>
        </p:cNvPr>
        <p:cNvGrpSpPr/>
        <p:nvPr/>
      </p:nvGrpSpPr>
      <p:grpSpPr>
        <a:xfrm>
          <a:off x="0" y="0"/>
          <a:ext cx="0" cy="0"/>
          <a:chOff x="0" y="0"/>
          <a:chExt cx="0" cy="0"/>
        </a:xfrm>
      </p:grpSpPr>
      <p:pic>
        <p:nvPicPr>
          <p:cNvPr id="16" name="Picture 15" descr="Complex maths formulae on a blackboard">
            <a:extLst>
              <a:ext uri="{FF2B5EF4-FFF2-40B4-BE49-F238E27FC236}">
                <a16:creationId xmlns:a16="http://schemas.microsoft.com/office/drawing/2014/main" id="{5CF638C9-960D-1C2B-9F5B-84A90B1FBBFB}"/>
              </a:ext>
            </a:extLst>
          </p:cNvPr>
          <p:cNvPicPr>
            <a:picLocks noChangeAspect="1"/>
          </p:cNvPicPr>
          <p:nvPr/>
        </p:nvPicPr>
        <p:blipFill>
          <a:blip r:embed="rId2"/>
          <a:srcRect l="22688" t="9091" r="651"/>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55C2AC17-34EB-B181-48ED-BD1B21F0E6D6}"/>
              </a:ext>
            </a:extLst>
          </p:cNvPr>
          <p:cNvSpPr>
            <a:spLocks noGrp="1"/>
          </p:cNvSpPr>
          <p:nvPr>
            <p:ph type="title"/>
          </p:nvPr>
        </p:nvSpPr>
        <p:spPr>
          <a:xfrm>
            <a:off x="668867" y="1678666"/>
            <a:ext cx="4088190" cy="2369093"/>
          </a:xfrm>
        </p:spPr>
        <p:txBody>
          <a:bodyPr vert="horz" lIns="91440" tIns="45720" rIns="91440" bIns="45720" rtlCol="0" anchor="b">
            <a:normAutofit/>
          </a:bodyPr>
          <a:lstStyle/>
          <a:p>
            <a:pPr algn="r"/>
            <a:r>
              <a:rPr lang="en-US" sz="3200" dirty="0">
                <a:solidFill>
                  <a:srgbClr val="03AC13"/>
                </a:solidFill>
              </a:rPr>
              <a:t>Any Other Business</a:t>
            </a:r>
            <a:br>
              <a:rPr lang="en-US" sz="3200" dirty="0">
                <a:solidFill>
                  <a:srgbClr val="03AC13"/>
                </a:solidFill>
              </a:rPr>
            </a:br>
            <a:r>
              <a:rPr lang="en-US" sz="3200" dirty="0">
                <a:solidFill>
                  <a:srgbClr val="03AC13"/>
                </a:solidFill>
              </a:rPr>
              <a:t>&amp; Questions</a:t>
            </a:r>
          </a:p>
        </p:txBody>
      </p:sp>
    </p:spTree>
    <p:extLst>
      <p:ext uri="{BB962C8B-B14F-4D97-AF65-F5344CB8AC3E}">
        <p14:creationId xmlns:p14="http://schemas.microsoft.com/office/powerpoint/2010/main" val="3755000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6" name="Group 115">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7" name="Straight Connector 116">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8" name="Straight Connector 117">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9"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0"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1" name="Isosceles Triangle 120">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2"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3"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4"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5" name="Isosceles Triangle 124">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6" name="Isosceles Triangle 125">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pic>
        <p:nvPicPr>
          <p:cNvPr id="16" name="Picture 15" descr="Complex maths formulae on a blackboard">
            <a:extLst>
              <a:ext uri="{FF2B5EF4-FFF2-40B4-BE49-F238E27FC236}">
                <a16:creationId xmlns:a16="http://schemas.microsoft.com/office/drawing/2014/main" id="{38107928-6DB8-DEB2-3874-CA6C5CD30182}"/>
              </a:ext>
            </a:extLst>
          </p:cNvPr>
          <p:cNvPicPr>
            <a:picLocks noChangeAspect="1"/>
          </p:cNvPicPr>
          <p:nvPr/>
        </p:nvPicPr>
        <p:blipFill>
          <a:blip r:embed="rId2"/>
          <a:srcRect l="9091" t="20655" b="9296"/>
          <a:stretch/>
        </p:blipFill>
        <p:spPr>
          <a:xfrm>
            <a:off x="1" y="10"/>
            <a:ext cx="12191999" cy="6857990"/>
          </a:xfrm>
          <a:prstGeom prst="rect">
            <a:avLst/>
          </a:prstGeom>
        </p:spPr>
      </p:pic>
      <p:sp>
        <p:nvSpPr>
          <p:cNvPr id="128" name="Isosceles Triangle 127">
            <a:extLst>
              <a:ext uri="{FF2B5EF4-FFF2-40B4-BE49-F238E27FC236}">
                <a16:creationId xmlns:a16="http://schemas.microsoft.com/office/drawing/2014/main" id="{3559A5F2-8BE0-4998-A1E4-1B145465A9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0" name="Parallelogram 129">
            <a:extLst>
              <a:ext uri="{FF2B5EF4-FFF2-40B4-BE49-F238E27FC236}">
                <a16:creationId xmlns:a16="http://schemas.microsoft.com/office/drawing/2014/main" id="{3A6596D4-D53C-424F-9F16-CC8686C079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4541" y="0"/>
            <a:ext cx="7315200" cy="6858000"/>
          </a:xfrm>
          <a:prstGeom prst="parallelogram">
            <a:avLst>
              <a:gd name="adj" fmla="val 14937"/>
            </a:avLst>
          </a:prstGeom>
          <a:solidFill>
            <a:schemeClr val="tx1">
              <a:alpha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2" name="Straight Connector 131">
            <a:extLst>
              <a:ext uri="{FF2B5EF4-FFF2-40B4-BE49-F238E27FC236}">
                <a16:creationId xmlns:a16="http://schemas.microsoft.com/office/drawing/2014/main" id="{81BB890B-70D4-42FE-A599-6AEF1A42D97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4" name="Straight Connector 133">
            <a:extLst>
              <a:ext uri="{FF2B5EF4-FFF2-40B4-BE49-F238E27FC236}">
                <a16:creationId xmlns:a16="http://schemas.microsoft.com/office/drawing/2014/main" id="{3842D646-B58C-43C8-8152-01BC782B72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6" name="Rectangle 23">
            <a:extLst>
              <a:ext uri="{FF2B5EF4-FFF2-40B4-BE49-F238E27FC236}">
                <a16:creationId xmlns:a16="http://schemas.microsoft.com/office/drawing/2014/main" id="{9772CABD-4211-42AA-B349-D4002E52F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8" name="Rectangle 25">
            <a:extLst>
              <a:ext uri="{FF2B5EF4-FFF2-40B4-BE49-F238E27FC236}">
                <a16:creationId xmlns:a16="http://schemas.microsoft.com/office/drawing/2014/main" id="{BBD91630-4DBA-4294-8016-FEB5C3B0C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0" name="Isosceles Triangle 139">
            <a:extLst>
              <a:ext uri="{FF2B5EF4-FFF2-40B4-BE49-F238E27FC236}">
                <a16:creationId xmlns:a16="http://schemas.microsoft.com/office/drawing/2014/main" id="{E67D1587-504D-41BC-9D48-B61257BFBC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1B2F96C-0B13-B84A-2F37-CD7F8B5078EA}"/>
              </a:ext>
            </a:extLst>
          </p:cNvPr>
          <p:cNvSpPr>
            <a:spLocks noGrp="1"/>
          </p:cNvSpPr>
          <p:nvPr>
            <p:ph type="title"/>
          </p:nvPr>
        </p:nvSpPr>
        <p:spPr>
          <a:xfrm>
            <a:off x="4761523" y="1241381"/>
            <a:ext cx="4569803" cy="2348486"/>
          </a:xfrm>
        </p:spPr>
        <p:txBody>
          <a:bodyPr vert="horz" lIns="91440" tIns="45720" rIns="91440" bIns="45720" rtlCol="0" anchor="b">
            <a:normAutofit/>
          </a:bodyPr>
          <a:lstStyle/>
          <a:p>
            <a:pPr algn="r"/>
            <a:r>
              <a:rPr lang="en-US" dirty="0">
                <a:solidFill>
                  <a:srgbClr val="03AC13"/>
                </a:solidFill>
              </a:rPr>
              <a:t>Good night.</a:t>
            </a:r>
          </a:p>
        </p:txBody>
      </p:sp>
      <p:sp>
        <p:nvSpPr>
          <p:cNvPr id="142" name="Rectangle 27">
            <a:extLst>
              <a:ext uri="{FF2B5EF4-FFF2-40B4-BE49-F238E27FC236}">
                <a16:creationId xmlns:a16="http://schemas.microsoft.com/office/drawing/2014/main" id="{8765DD1A-F044-4DE7-8A9B-7C30DC85A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4" name="Rectangle 28">
            <a:extLst>
              <a:ext uri="{FF2B5EF4-FFF2-40B4-BE49-F238E27FC236}">
                <a16:creationId xmlns:a16="http://schemas.microsoft.com/office/drawing/2014/main" id="{2FE2170D-72D6-48A8-8E9A-BFF3BF03D0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6" name="Rectangle 29">
            <a:extLst>
              <a:ext uri="{FF2B5EF4-FFF2-40B4-BE49-F238E27FC236}">
                <a16:creationId xmlns:a16="http://schemas.microsoft.com/office/drawing/2014/main" id="{01D19436-094D-463D-AFEA-870FDBD0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8" name="Isosceles Triangle 147">
            <a:extLst>
              <a:ext uri="{FF2B5EF4-FFF2-40B4-BE49-F238E27FC236}">
                <a16:creationId xmlns:a16="http://schemas.microsoft.com/office/drawing/2014/main" id="{9A2DE6E0-967C-4C58-8558-EC08F1138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3" name="Picture 2" descr="A green square with white text&#10;&#10;Description automatically generated">
            <a:extLst>
              <a:ext uri="{FF2B5EF4-FFF2-40B4-BE49-F238E27FC236}">
                <a16:creationId xmlns:a16="http://schemas.microsoft.com/office/drawing/2014/main" id="{A1C703B4-1989-65B5-2479-65CEB6C744A6}"/>
              </a:ext>
            </a:extLst>
          </p:cNvPr>
          <p:cNvPicPr>
            <a:picLocks noChangeAspect="1"/>
          </p:cNvPicPr>
          <p:nvPr/>
        </p:nvPicPr>
        <p:blipFill rotWithShape="1">
          <a:blip r:embed="rId3">
            <a:extLst>
              <a:ext uri="{28A0092B-C50C-407E-A947-70E740481C1C}">
                <a14:useLocalDpi xmlns:a14="http://schemas.microsoft.com/office/drawing/2010/main" val="0"/>
              </a:ext>
            </a:extLst>
          </a:blip>
          <a:srcRect l="39783" t="31045" r="39755" b="30947"/>
          <a:stretch/>
        </p:blipFill>
        <p:spPr>
          <a:xfrm>
            <a:off x="6027973" y="3819442"/>
            <a:ext cx="2247700" cy="2348486"/>
          </a:xfrm>
          <a:prstGeom prst="rect">
            <a:avLst/>
          </a:prstGeom>
        </p:spPr>
      </p:pic>
    </p:spTree>
    <p:extLst>
      <p:ext uri="{BB962C8B-B14F-4D97-AF65-F5344CB8AC3E}">
        <p14:creationId xmlns:p14="http://schemas.microsoft.com/office/powerpoint/2010/main" val="85895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B2F96C-0B13-B84A-2F37-CD7F8B5078EA}"/>
              </a:ext>
            </a:extLst>
          </p:cNvPr>
          <p:cNvSpPr>
            <a:spLocks noGrp="1"/>
          </p:cNvSpPr>
          <p:nvPr>
            <p:ph type="title"/>
          </p:nvPr>
        </p:nvSpPr>
        <p:spPr>
          <a:xfrm>
            <a:off x="1043950" y="1179151"/>
            <a:ext cx="3300646" cy="4463889"/>
          </a:xfrm>
        </p:spPr>
        <p:txBody>
          <a:bodyPr anchor="ctr">
            <a:normAutofit/>
          </a:bodyPr>
          <a:lstStyle/>
          <a:p>
            <a:r>
              <a:rPr lang="en-US" dirty="0">
                <a:solidFill>
                  <a:srgbClr val="03AC13"/>
                </a:solidFill>
              </a:rPr>
              <a:t>Agenda</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108E3666-8F2A-73EE-988C-1F305D03E5BC}"/>
              </a:ext>
            </a:extLst>
          </p:cNvPr>
          <p:cNvSpPr>
            <a:spLocks noGrp="1"/>
          </p:cNvSpPr>
          <p:nvPr>
            <p:ph idx="1"/>
          </p:nvPr>
        </p:nvSpPr>
        <p:spPr>
          <a:xfrm>
            <a:off x="4978918" y="1109145"/>
            <a:ext cx="6341016" cy="4829742"/>
          </a:xfrm>
        </p:spPr>
        <p:txBody>
          <a:bodyPr anchor="ctr">
            <a:normAutofit/>
          </a:bodyPr>
          <a:lstStyle/>
          <a:p>
            <a:r>
              <a:rPr lang="en-US" dirty="0">
                <a:solidFill>
                  <a:schemeClr val="tx1"/>
                </a:solidFill>
              </a:rPr>
              <a:t>Prior LSAT Meetings Updates</a:t>
            </a:r>
            <a:endParaRPr lang="en-US" b="0" i="0" dirty="0">
              <a:solidFill>
                <a:schemeClr val="tx1">
                  <a:lumMod val="50000"/>
                  <a:lumOff val="50000"/>
                </a:schemeClr>
              </a:solidFill>
              <a:effectLst/>
              <a:highlight>
                <a:srgbClr val="FFFFFF"/>
              </a:highlight>
              <a:latin typeface="+mj-lt"/>
            </a:endParaRPr>
          </a:p>
          <a:p>
            <a:pPr lvl="1"/>
            <a:r>
              <a:rPr lang="en-US" b="0" i="0" dirty="0">
                <a:solidFill>
                  <a:schemeClr val="tx1">
                    <a:lumMod val="50000"/>
                    <a:lumOff val="50000"/>
                  </a:schemeClr>
                </a:solidFill>
                <a:effectLst/>
                <a:highlight>
                  <a:srgbClr val="FFFFFF"/>
                </a:highlight>
                <a:latin typeface="+mj-lt"/>
              </a:rPr>
              <a:t>Enrollment projections</a:t>
            </a:r>
          </a:p>
          <a:p>
            <a:pPr lvl="1"/>
            <a:r>
              <a:rPr lang="en-US" b="0" i="0" dirty="0">
                <a:solidFill>
                  <a:schemeClr val="tx1">
                    <a:lumMod val="50000"/>
                    <a:lumOff val="50000"/>
                  </a:schemeClr>
                </a:solidFill>
                <a:effectLst/>
                <a:highlight>
                  <a:srgbClr val="FFFFFF"/>
                </a:highlight>
                <a:latin typeface="+mj-lt"/>
              </a:rPr>
              <a:t>SLP services</a:t>
            </a:r>
          </a:p>
          <a:p>
            <a:pPr lvl="1"/>
            <a:r>
              <a:rPr lang="en-US" b="0" i="0" dirty="0">
                <a:solidFill>
                  <a:schemeClr val="tx1">
                    <a:lumMod val="50000"/>
                    <a:lumOff val="50000"/>
                  </a:schemeClr>
                </a:solidFill>
                <a:effectLst/>
                <a:highlight>
                  <a:srgbClr val="FFFFFF"/>
                </a:highlight>
                <a:latin typeface="+mj-lt"/>
              </a:rPr>
              <a:t>Staffing vacancies/changes</a:t>
            </a:r>
          </a:p>
          <a:p>
            <a:pPr lvl="1"/>
            <a:r>
              <a:rPr lang="en-US" dirty="0">
                <a:solidFill>
                  <a:schemeClr val="tx1">
                    <a:lumMod val="50000"/>
                    <a:lumOff val="50000"/>
                  </a:schemeClr>
                </a:solidFill>
                <a:highlight>
                  <a:srgbClr val="FFFFFF"/>
                </a:highlight>
                <a:latin typeface="+mj-lt"/>
              </a:rPr>
              <a:t>Addition opening/timeline</a:t>
            </a:r>
            <a:endParaRPr lang="en-US" b="0" i="0" dirty="0">
              <a:solidFill>
                <a:schemeClr val="tx1">
                  <a:lumMod val="50000"/>
                  <a:lumOff val="50000"/>
                </a:schemeClr>
              </a:solidFill>
              <a:effectLst/>
              <a:highlight>
                <a:srgbClr val="FFFFFF"/>
              </a:highlight>
              <a:latin typeface="+mj-lt"/>
            </a:endParaRPr>
          </a:p>
          <a:p>
            <a:pPr lvl="1"/>
            <a:endParaRPr lang="en-US" dirty="0">
              <a:solidFill>
                <a:schemeClr val="tx1">
                  <a:lumMod val="50000"/>
                  <a:lumOff val="50000"/>
                </a:schemeClr>
              </a:solidFill>
            </a:endParaRPr>
          </a:p>
          <a:p>
            <a:r>
              <a:rPr lang="en-US" dirty="0">
                <a:solidFill>
                  <a:schemeClr val="tx1"/>
                </a:solidFill>
              </a:rPr>
              <a:t>Community Survey re: Budget Priorities</a:t>
            </a:r>
          </a:p>
          <a:p>
            <a:pPr marL="0" indent="0">
              <a:buNone/>
            </a:pPr>
            <a:endParaRPr lang="en-US" dirty="0">
              <a:solidFill>
                <a:schemeClr val="tx1"/>
              </a:solidFill>
            </a:endParaRPr>
          </a:p>
          <a:p>
            <a:r>
              <a:rPr lang="en-US" dirty="0">
                <a:solidFill>
                  <a:schemeClr val="tx1"/>
                </a:solidFill>
              </a:rPr>
              <a:t>Any Other Business / Questions from Non-LSAT Members</a:t>
            </a:r>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846250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47" name="Straight Connector 46">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8" name="Straight Connector 47">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9"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0"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 name="Isosceles Triangle 50">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2"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3"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4"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5" name="Isosceles Triangle 54">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6" name="Isosceles Triangle 55">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pic>
        <p:nvPicPr>
          <p:cNvPr id="16" name="Picture 15" descr="Complex maths formulae on a blackboard">
            <a:extLst>
              <a:ext uri="{FF2B5EF4-FFF2-40B4-BE49-F238E27FC236}">
                <a16:creationId xmlns:a16="http://schemas.microsoft.com/office/drawing/2014/main" id="{38107928-6DB8-DEB2-3874-CA6C5CD30182}"/>
              </a:ext>
            </a:extLst>
          </p:cNvPr>
          <p:cNvPicPr>
            <a:picLocks noChangeAspect="1"/>
          </p:cNvPicPr>
          <p:nvPr/>
        </p:nvPicPr>
        <p:blipFill>
          <a:blip r:embed="rId2"/>
          <a:srcRect l="22688" t="9091" r="651"/>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31B2F96C-0B13-B84A-2F37-CD7F8B5078EA}"/>
              </a:ext>
            </a:extLst>
          </p:cNvPr>
          <p:cNvSpPr>
            <a:spLocks noGrp="1"/>
          </p:cNvSpPr>
          <p:nvPr>
            <p:ph type="title"/>
          </p:nvPr>
        </p:nvSpPr>
        <p:spPr>
          <a:xfrm>
            <a:off x="245097" y="1678666"/>
            <a:ext cx="5137608" cy="2369093"/>
          </a:xfrm>
        </p:spPr>
        <p:txBody>
          <a:bodyPr vert="horz" lIns="91440" tIns="45720" rIns="91440" bIns="45720" rtlCol="0" anchor="b">
            <a:normAutofit/>
          </a:bodyPr>
          <a:lstStyle/>
          <a:p>
            <a:pPr algn="r"/>
            <a:r>
              <a:rPr lang="en-US" sz="3200" dirty="0">
                <a:solidFill>
                  <a:srgbClr val="03AC13"/>
                </a:solidFill>
              </a:rPr>
              <a:t>L-T Enrollment projections</a:t>
            </a:r>
          </a:p>
        </p:txBody>
      </p:sp>
      <p:cxnSp>
        <p:nvCxnSpPr>
          <p:cNvPr id="58" name="Straight Connector 57">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0" name="Straight Connector 59">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2"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4"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6"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8"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0"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2"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4"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42916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B434A-2AD1-0C05-BA4B-C9FAFD3F18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98E4F7-3A4E-51F4-62D8-C638354406F7}"/>
              </a:ext>
            </a:extLst>
          </p:cNvPr>
          <p:cNvSpPr>
            <a:spLocks noGrp="1"/>
          </p:cNvSpPr>
          <p:nvPr>
            <p:ph type="title"/>
          </p:nvPr>
        </p:nvSpPr>
        <p:spPr/>
        <p:txBody>
          <a:bodyPr>
            <a:normAutofit/>
          </a:bodyPr>
          <a:lstStyle/>
          <a:p>
            <a:r>
              <a:rPr lang="en-US" sz="2800" dirty="0">
                <a:solidFill>
                  <a:srgbClr val="03AC13"/>
                </a:solidFill>
              </a:rPr>
              <a:t>L-T Enrollment projections: Background</a:t>
            </a:r>
          </a:p>
        </p:txBody>
      </p:sp>
      <p:sp>
        <p:nvSpPr>
          <p:cNvPr id="4" name="Content Placeholder 3">
            <a:extLst>
              <a:ext uri="{FF2B5EF4-FFF2-40B4-BE49-F238E27FC236}">
                <a16:creationId xmlns:a16="http://schemas.microsoft.com/office/drawing/2014/main" id="{12BB1232-9310-26EF-2DB7-0DAF33A750E5}"/>
              </a:ext>
            </a:extLst>
          </p:cNvPr>
          <p:cNvSpPr>
            <a:spLocks noGrp="1"/>
          </p:cNvSpPr>
          <p:nvPr>
            <p:ph idx="1"/>
          </p:nvPr>
        </p:nvSpPr>
        <p:spPr>
          <a:xfrm>
            <a:off x="677333" y="1197204"/>
            <a:ext cx="9522469" cy="5660796"/>
          </a:xfrm>
        </p:spPr>
        <p:txBody>
          <a:bodyPr>
            <a:normAutofit/>
          </a:bodyPr>
          <a:lstStyle/>
          <a:p>
            <a:pPr lvl="1"/>
            <a:r>
              <a:rPr lang="en-US" sz="1800" dirty="0"/>
              <a:t>Enrollment projections for each school are the chief inputs that DCPS uses to calculate individual school budgets (i.e., schools get $ per student and/or per class). </a:t>
            </a:r>
          </a:p>
          <a:p>
            <a:pPr lvl="1"/>
            <a:r>
              <a:rPr lang="en-US" sz="1800" dirty="0"/>
              <a:t>However, historically they have also been used to justify lottery slots, because past lottery slots are essentially baked into the formula.</a:t>
            </a:r>
          </a:p>
          <a:p>
            <a:pPr lvl="1"/>
            <a:r>
              <a:rPr lang="en-US" sz="1800" dirty="0"/>
              <a:t>DCPS initial projections for next year were a big problem in terms of failing to follow methodology and grade-by-grade allocation results, so Principal Miller requested adjustments and the LSAT fully supported her requests:</a:t>
            </a:r>
          </a:p>
          <a:p>
            <a:endParaRPr lang="en-US" sz="1600" dirty="0"/>
          </a:p>
        </p:txBody>
      </p:sp>
      <p:pic>
        <p:nvPicPr>
          <p:cNvPr id="14" name="Picture 13" descr="Graphical user interface&#10;&#10;AI-generated content may be incorrect.">
            <a:extLst>
              <a:ext uri="{FF2B5EF4-FFF2-40B4-BE49-F238E27FC236}">
                <a16:creationId xmlns:a16="http://schemas.microsoft.com/office/drawing/2014/main" id="{4854ED95-0903-F8D8-AA62-75FFB73B2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15" y="3827484"/>
            <a:ext cx="10457883" cy="2045416"/>
          </a:xfrm>
          <a:prstGeom prst="rect">
            <a:avLst/>
          </a:prstGeom>
        </p:spPr>
      </p:pic>
      <p:sp>
        <p:nvSpPr>
          <p:cNvPr id="7" name="Oval 6">
            <a:extLst>
              <a:ext uri="{FF2B5EF4-FFF2-40B4-BE49-F238E27FC236}">
                <a16:creationId xmlns:a16="http://schemas.microsoft.com/office/drawing/2014/main" id="{89DB5549-5C11-BD5F-BE79-43F5FB0A4346}"/>
              </a:ext>
            </a:extLst>
          </p:cNvPr>
          <p:cNvSpPr/>
          <p:nvPr/>
        </p:nvSpPr>
        <p:spPr>
          <a:xfrm>
            <a:off x="7736062" y="5274934"/>
            <a:ext cx="138662" cy="149255"/>
          </a:xfrm>
          <a:prstGeom prst="ellipse">
            <a:avLst/>
          </a:prstGeom>
          <a:noFill/>
          <a:ln>
            <a:solidFill>
              <a:srgbClr val="FF0000"/>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2985906-69F7-3F88-5A2A-5D9B1A4DD843}"/>
              </a:ext>
            </a:extLst>
          </p:cNvPr>
          <p:cNvSpPr/>
          <p:nvPr/>
        </p:nvSpPr>
        <p:spPr>
          <a:xfrm>
            <a:off x="7736062" y="5076183"/>
            <a:ext cx="138662" cy="149255"/>
          </a:xfrm>
          <a:prstGeom prst="ellipse">
            <a:avLst/>
          </a:prstGeom>
          <a:noFill/>
          <a:ln>
            <a:solidFill>
              <a:srgbClr val="FF0000"/>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659E2353-19FA-E0EC-5478-AE5BF0DBD3DD}"/>
              </a:ext>
            </a:extLst>
          </p:cNvPr>
          <p:cNvSpPr/>
          <p:nvPr/>
        </p:nvSpPr>
        <p:spPr>
          <a:xfrm>
            <a:off x="7736062" y="4684706"/>
            <a:ext cx="138662" cy="149255"/>
          </a:xfrm>
          <a:prstGeom prst="ellipse">
            <a:avLst/>
          </a:prstGeom>
          <a:noFill/>
          <a:ln>
            <a:solidFill>
              <a:srgbClr val="FF0000"/>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9655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4E9D2-806B-F2A6-D71B-36ECE44B7760}"/>
              </a:ext>
            </a:extLst>
          </p:cNvPr>
          <p:cNvSpPr>
            <a:spLocks noGrp="1"/>
          </p:cNvSpPr>
          <p:nvPr>
            <p:ph type="title"/>
          </p:nvPr>
        </p:nvSpPr>
        <p:spPr>
          <a:xfrm>
            <a:off x="677334" y="609600"/>
            <a:ext cx="8596668" cy="1320800"/>
          </a:xfrm>
        </p:spPr>
        <p:txBody>
          <a:bodyPr anchor="t">
            <a:normAutofit/>
          </a:bodyPr>
          <a:lstStyle/>
          <a:p>
            <a:r>
              <a:rPr lang="en-US" sz="2800" dirty="0">
                <a:solidFill>
                  <a:srgbClr val="03AC13"/>
                </a:solidFill>
              </a:rPr>
              <a:t>L-T Enrollment Projection: Update</a:t>
            </a:r>
          </a:p>
        </p:txBody>
      </p:sp>
      <p:pic>
        <p:nvPicPr>
          <p:cNvPr id="6" name="Picture 5" descr="Table&#10;&#10;AI-generated content may be incorrect.">
            <a:extLst>
              <a:ext uri="{FF2B5EF4-FFF2-40B4-BE49-F238E27FC236}">
                <a16:creationId xmlns:a16="http://schemas.microsoft.com/office/drawing/2014/main" id="{381136E0-252C-F9F3-3243-5514C20EED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65" y="1548062"/>
            <a:ext cx="11478910" cy="1939883"/>
          </a:xfrm>
          <a:prstGeom prst="rect">
            <a:avLst/>
          </a:prstGeom>
        </p:spPr>
      </p:pic>
      <p:sp>
        <p:nvSpPr>
          <p:cNvPr id="7" name="Content Placeholder 3">
            <a:extLst>
              <a:ext uri="{FF2B5EF4-FFF2-40B4-BE49-F238E27FC236}">
                <a16:creationId xmlns:a16="http://schemas.microsoft.com/office/drawing/2014/main" id="{6D9C9CBF-35F4-E8FA-75C9-4C78EC7E3E52}"/>
              </a:ext>
            </a:extLst>
          </p:cNvPr>
          <p:cNvSpPr>
            <a:spLocks noGrp="1"/>
          </p:cNvSpPr>
          <p:nvPr>
            <p:ph idx="1"/>
          </p:nvPr>
        </p:nvSpPr>
        <p:spPr>
          <a:xfrm>
            <a:off x="677333" y="1197204"/>
            <a:ext cx="9729859" cy="5660796"/>
          </a:xfrm>
        </p:spPr>
        <p:txBody>
          <a:bodyPr>
            <a:normAutofit fontScale="92500"/>
          </a:bodyPr>
          <a:lstStyle/>
          <a:p>
            <a:pPr lvl="1"/>
            <a:r>
              <a:rPr lang="en-US" sz="1800" dirty="0"/>
              <a:t>DCPS Central rejected ALL Principal Miller’s adjustment requests</a:t>
            </a:r>
          </a:p>
          <a:p>
            <a:pPr lvl="1"/>
            <a:endParaRPr lang="en-US" sz="1800" dirty="0"/>
          </a:p>
          <a:p>
            <a:pPr lvl="1"/>
            <a:endParaRPr lang="en-US" sz="1800" dirty="0"/>
          </a:p>
          <a:p>
            <a:pPr lvl="1"/>
            <a:endParaRPr lang="en-US" sz="1800" dirty="0"/>
          </a:p>
          <a:p>
            <a:pPr lvl="1"/>
            <a:endParaRPr lang="en-US" sz="1800" dirty="0"/>
          </a:p>
          <a:p>
            <a:pPr marL="457200" lvl="1" indent="0">
              <a:buNone/>
            </a:pPr>
            <a:endParaRPr lang="en-US" sz="1800" dirty="0"/>
          </a:p>
          <a:p>
            <a:pPr lvl="1"/>
            <a:r>
              <a:rPr lang="en-US" sz="1800" dirty="0"/>
              <a:t>Its explanation was far from satisfying:</a:t>
            </a:r>
          </a:p>
          <a:p>
            <a:pPr marL="457200" lvl="1" indent="0">
              <a:buNone/>
            </a:pPr>
            <a:endParaRPr lang="en-US" sz="1800" dirty="0"/>
          </a:p>
          <a:p>
            <a:pPr marL="457200" lvl="1" indent="0">
              <a:buNone/>
            </a:pPr>
            <a:endParaRPr lang="en-US" sz="1800" dirty="0"/>
          </a:p>
          <a:p>
            <a:pPr lvl="1"/>
            <a:r>
              <a:rPr lang="en-US" sz="1800" dirty="0"/>
              <a:t>The ONLY change was +3 at risk slots. Change is +3 from projection and year-on-year; however, it is down considerably from last year’s over projection, so will decrease budget.</a:t>
            </a:r>
          </a:p>
          <a:p>
            <a:pPr lvl="1"/>
            <a:r>
              <a:rPr lang="en-US" sz="1800" dirty="0"/>
              <a:t>Note: This specifically refers to building capacity – aka the addition – which they not only promised would NOT be used to increase enrollment, but still isn’t finished. </a:t>
            </a:r>
          </a:p>
          <a:p>
            <a:pPr lvl="1"/>
            <a:r>
              <a:rPr lang="en-US" sz="1800" dirty="0"/>
              <a:t>However, DCPS’ School Planning team did meet with Principal Miller and assure her that they NOT use the projections to justify offering additional lottery slots and, specifically, that they will zero out initially-offered slots in several grades.</a:t>
            </a:r>
          </a:p>
          <a:p>
            <a:endParaRPr lang="en-US" sz="1600" dirty="0"/>
          </a:p>
        </p:txBody>
      </p:sp>
      <p:pic>
        <p:nvPicPr>
          <p:cNvPr id="10" name="Picture 9">
            <a:extLst>
              <a:ext uri="{FF2B5EF4-FFF2-40B4-BE49-F238E27FC236}">
                <a16:creationId xmlns:a16="http://schemas.microsoft.com/office/drawing/2014/main" id="{369414B5-6D4B-F285-9FB1-A07084E5C4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0982" y="3952187"/>
            <a:ext cx="11382093" cy="571818"/>
          </a:xfrm>
          <a:prstGeom prst="rect">
            <a:avLst/>
          </a:prstGeom>
        </p:spPr>
      </p:pic>
    </p:spTree>
    <p:extLst>
      <p:ext uri="{BB962C8B-B14F-4D97-AF65-F5344CB8AC3E}">
        <p14:creationId xmlns:p14="http://schemas.microsoft.com/office/powerpoint/2010/main" val="2509210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E8358-9541-2A9F-FABD-57E27C98CE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CAB51D-0D89-0F4A-97C0-BD1C5974CFBF}"/>
              </a:ext>
            </a:extLst>
          </p:cNvPr>
          <p:cNvSpPr>
            <a:spLocks noGrp="1"/>
          </p:cNvSpPr>
          <p:nvPr>
            <p:ph type="title"/>
          </p:nvPr>
        </p:nvSpPr>
        <p:spPr>
          <a:xfrm>
            <a:off x="677334" y="609600"/>
            <a:ext cx="8596668" cy="1320800"/>
          </a:xfrm>
        </p:spPr>
        <p:txBody>
          <a:bodyPr anchor="t">
            <a:normAutofit/>
          </a:bodyPr>
          <a:lstStyle/>
          <a:p>
            <a:r>
              <a:rPr lang="en-US" sz="2800" dirty="0">
                <a:solidFill>
                  <a:srgbClr val="03AC13"/>
                </a:solidFill>
              </a:rPr>
              <a:t>L-T Enrollment Projection: Discussion</a:t>
            </a:r>
          </a:p>
        </p:txBody>
      </p:sp>
      <p:sp>
        <p:nvSpPr>
          <p:cNvPr id="7" name="Content Placeholder 3">
            <a:extLst>
              <a:ext uri="{FF2B5EF4-FFF2-40B4-BE49-F238E27FC236}">
                <a16:creationId xmlns:a16="http://schemas.microsoft.com/office/drawing/2014/main" id="{1DB25CA6-2C92-51BD-D758-795CBAC4755A}"/>
              </a:ext>
            </a:extLst>
          </p:cNvPr>
          <p:cNvSpPr>
            <a:spLocks noGrp="1"/>
          </p:cNvSpPr>
          <p:nvPr>
            <p:ph idx="1"/>
          </p:nvPr>
        </p:nvSpPr>
        <p:spPr>
          <a:xfrm>
            <a:off x="677333" y="1197204"/>
            <a:ext cx="9522469" cy="5660796"/>
          </a:xfrm>
        </p:spPr>
        <p:txBody>
          <a:bodyPr>
            <a:normAutofit/>
          </a:bodyPr>
          <a:lstStyle/>
          <a:p>
            <a:r>
              <a:rPr lang="en-US" sz="2000" dirty="0"/>
              <a:t>Principal Miller: Can you please provide additional detail/color on this meeting? How satisfied are you with this outcome?</a:t>
            </a:r>
            <a:endParaRPr lang="en-US" sz="1600" dirty="0"/>
          </a:p>
          <a:p>
            <a:r>
              <a:rPr lang="en-US" dirty="0"/>
              <a:t>As a result of the agreement on lottery slots, Principal Miller has asked the LSAT for input on how we can engage the community to ensure early enrollment.</a:t>
            </a:r>
          </a:p>
          <a:p>
            <a:pPr lvl="1"/>
            <a:r>
              <a:rPr lang="en-US" sz="1800" dirty="0"/>
              <a:t>Early enrollment is critical because this approach relies more heavily on the utilizing the lottery wait list.</a:t>
            </a:r>
          </a:p>
          <a:p>
            <a:pPr lvl="1"/>
            <a:r>
              <a:rPr lang="en-US" sz="1800" dirty="0"/>
              <a:t>New families with confirmed lottery-based places have until May 1</a:t>
            </a:r>
            <a:r>
              <a:rPr lang="en-US" sz="1800" baseline="30000" dirty="0"/>
              <a:t>st</a:t>
            </a:r>
            <a:r>
              <a:rPr lang="en-US" sz="1800" dirty="0"/>
              <a:t> to enroll in Ludlow-Taylor or they forfeit their places.</a:t>
            </a:r>
          </a:p>
          <a:p>
            <a:pPr lvl="2"/>
            <a:r>
              <a:rPr lang="en-US" sz="1600" dirty="0"/>
              <a:t>This applies to all new ECE families.</a:t>
            </a:r>
          </a:p>
          <a:p>
            <a:pPr lvl="2"/>
            <a:r>
              <a:rPr lang="en-US" sz="1600" dirty="0"/>
              <a:t>This does not apply to any new IB families.</a:t>
            </a:r>
          </a:p>
          <a:p>
            <a:pPr lvl="1"/>
            <a:r>
              <a:rPr lang="en-US" sz="1800" dirty="0"/>
              <a:t>We would ideally have 100% enrollment vs non-enrollment from existing families by May 1</a:t>
            </a:r>
            <a:r>
              <a:rPr lang="en-US" sz="1800" baseline="30000" dirty="0"/>
              <a:t>st</a:t>
            </a:r>
            <a:r>
              <a:rPr lang="en-US" sz="1800" dirty="0"/>
              <a:t>, so that all of our enrollment data and lottery decisions can be processed together. </a:t>
            </a:r>
          </a:p>
          <a:p>
            <a:pPr lvl="2"/>
            <a:r>
              <a:rPr lang="en-US" sz="1600" dirty="0"/>
              <a:t>What is a realistic target percentage?</a:t>
            </a:r>
          </a:p>
          <a:p>
            <a:pPr lvl="2"/>
            <a:r>
              <a:rPr lang="en-US" sz="1600" dirty="0"/>
              <a:t>How can we achieve it?</a:t>
            </a:r>
          </a:p>
          <a:p>
            <a:pPr lvl="1"/>
            <a:r>
              <a:rPr lang="en-US" sz="1800" dirty="0"/>
              <a:t>“Enrollment Saturday” is April 26, if helpful.</a:t>
            </a:r>
          </a:p>
        </p:txBody>
      </p:sp>
    </p:spTree>
    <p:extLst>
      <p:ext uri="{BB962C8B-B14F-4D97-AF65-F5344CB8AC3E}">
        <p14:creationId xmlns:p14="http://schemas.microsoft.com/office/powerpoint/2010/main" val="4059847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B4ADB-D049-9006-CCD8-616D7F5C86AE}"/>
            </a:ext>
          </a:extLst>
        </p:cNvPr>
        <p:cNvGrpSpPr/>
        <p:nvPr/>
      </p:nvGrpSpPr>
      <p:grpSpPr>
        <a:xfrm>
          <a:off x="0" y="0"/>
          <a:ext cx="0" cy="0"/>
          <a:chOff x="0" y="0"/>
          <a:chExt cx="0" cy="0"/>
        </a:xfrm>
      </p:grpSpPr>
      <p:pic>
        <p:nvPicPr>
          <p:cNvPr id="16" name="Picture 15" descr="Complex maths formulae on a blackboard">
            <a:extLst>
              <a:ext uri="{FF2B5EF4-FFF2-40B4-BE49-F238E27FC236}">
                <a16:creationId xmlns:a16="http://schemas.microsoft.com/office/drawing/2014/main" id="{724B19A2-C644-31E7-85B4-F74E7F65B948}"/>
              </a:ext>
            </a:extLst>
          </p:cNvPr>
          <p:cNvPicPr>
            <a:picLocks noChangeAspect="1"/>
          </p:cNvPicPr>
          <p:nvPr/>
        </p:nvPicPr>
        <p:blipFill>
          <a:blip r:embed="rId2"/>
          <a:srcRect l="22688" t="9091" r="651"/>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A966E7D7-40BD-24E2-B77F-DD0E8472944D}"/>
              </a:ext>
            </a:extLst>
          </p:cNvPr>
          <p:cNvSpPr>
            <a:spLocks noGrp="1"/>
          </p:cNvSpPr>
          <p:nvPr>
            <p:ph type="title"/>
          </p:nvPr>
        </p:nvSpPr>
        <p:spPr>
          <a:xfrm>
            <a:off x="668866" y="1678666"/>
            <a:ext cx="4280205" cy="2369093"/>
          </a:xfrm>
        </p:spPr>
        <p:txBody>
          <a:bodyPr vert="horz" lIns="91440" tIns="45720" rIns="91440" bIns="45720" rtlCol="0" anchor="b">
            <a:normAutofit/>
          </a:bodyPr>
          <a:lstStyle/>
          <a:p>
            <a:pPr algn="r"/>
            <a:r>
              <a:rPr lang="en-US" sz="4000" dirty="0">
                <a:solidFill>
                  <a:srgbClr val="03AC13"/>
                </a:solidFill>
              </a:rPr>
              <a:t>SLP Services</a:t>
            </a:r>
          </a:p>
        </p:txBody>
      </p:sp>
    </p:spTree>
    <p:extLst>
      <p:ext uri="{BB962C8B-B14F-4D97-AF65-F5344CB8AC3E}">
        <p14:creationId xmlns:p14="http://schemas.microsoft.com/office/powerpoint/2010/main" val="242733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8102DC-3E3F-69FC-FCE7-13EE44D96A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B4F5CE-DA70-FA46-97DF-ADAA133357C8}"/>
              </a:ext>
            </a:extLst>
          </p:cNvPr>
          <p:cNvSpPr>
            <a:spLocks noGrp="1"/>
          </p:cNvSpPr>
          <p:nvPr>
            <p:ph type="title"/>
          </p:nvPr>
        </p:nvSpPr>
        <p:spPr/>
        <p:txBody>
          <a:bodyPr>
            <a:normAutofit/>
          </a:bodyPr>
          <a:lstStyle/>
          <a:p>
            <a:r>
              <a:rPr lang="en-US" sz="2400" dirty="0">
                <a:solidFill>
                  <a:srgbClr val="03AC13"/>
                </a:solidFill>
              </a:rPr>
              <a:t>SLP Services: Update</a:t>
            </a:r>
          </a:p>
        </p:txBody>
      </p:sp>
      <p:sp>
        <p:nvSpPr>
          <p:cNvPr id="4" name="Content Placeholder 3">
            <a:extLst>
              <a:ext uri="{FF2B5EF4-FFF2-40B4-BE49-F238E27FC236}">
                <a16:creationId xmlns:a16="http://schemas.microsoft.com/office/drawing/2014/main" id="{CD61BCC2-DFB1-0EEF-AC2E-36D0AA73AE75}"/>
              </a:ext>
            </a:extLst>
          </p:cNvPr>
          <p:cNvSpPr>
            <a:spLocks noGrp="1"/>
          </p:cNvSpPr>
          <p:nvPr>
            <p:ph idx="1"/>
          </p:nvPr>
        </p:nvSpPr>
        <p:spPr>
          <a:xfrm>
            <a:off x="677333" y="1197204"/>
            <a:ext cx="9522469" cy="5660796"/>
          </a:xfrm>
        </p:spPr>
        <p:txBody>
          <a:bodyPr>
            <a:normAutofit/>
          </a:bodyPr>
          <a:lstStyle/>
          <a:p>
            <a:r>
              <a:rPr lang="en-US" sz="1600" dirty="0"/>
              <a:t>As of the November LSAT Meeting:</a:t>
            </a:r>
          </a:p>
          <a:p>
            <a:pPr lvl="1"/>
            <a:r>
              <a:rPr lang="en-US" sz="1400" dirty="0"/>
              <a:t>Ludlow-Taylor has not had a Speech-Language Pathologist (SLP) during this school year.</a:t>
            </a:r>
          </a:p>
          <a:p>
            <a:pPr lvl="1"/>
            <a:r>
              <a:rPr lang="en-US" sz="1400" dirty="0"/>
              <a:t>52 L-T students have IEPs requiring the provision of speech services.</a:t>
            </a:r>
          </a:p>
          <a:p>
            <a:pPr lvl="1"/>
            <a:r>
              <a:rPr lang="en-US" sz="1400" dirty="0"/>
              <a:t>The LSAT, PTO &amp; 160 members of the L-T community sent a letter to the Chancellor on November 12</a:t>
            </a:r>
            <a:r>
              <a:rPr lang="en-US" sz="1400" baseline="30000" dirty="0"/>
              <a:t>th</a:t>
            </a:r>
            <a:r>
              <a:rPr lang="en-US" sz="1400" dirty="0"/>
              <a:t>. The letter asked for a substantive response by November’s LSAT meeting. No such response arrived.</a:t>
            </a:r>
          </a:p>
          <a:p>
            <a:r>
              <a:rPr lang="en-US" sz="1600" dirty="0"/>
              <a:t>Shortly after our November LSAT meeting, on December 5</a:t>
            </a:r>
            <a:r>
              <a:rPr lang="en-US" sz="1600" baseline="30000" dirty="0"/>
              <a:t>th</a:t>
            </a:r>
            <a:r>
              <a:rPr lang="en-US" sz="1600" dirty="0"/>
              <a:t>, Ms. Ward notified me that we had a new SLP,  Ms. </a:t>
            </a:r>
            <a:r>
              <a:rPr lang="en-US" sz="1600" dirty="0" err="1"/>
              <a:t>Ibtissem</a:t>
            </a:r>
            <a:r>
              <a:rPr lang="en-US" sz="1600" dirty="0"/>
              <a:t> Rekik, who had begun observing students and would begin attending meetings and providing services the following week.</a:t>
            </a:r>
          </a:p>
          <a:p>
            <a:r>
              <a:rPr lang="en-US" sz="1600" dirty="0"/>
              <a:t>Questions for Principal Miller:</a:t>
            </a:r>
          </a:p>
          <a:p>
            <a:pPr lvl="1"/>
            <a:r>
              <a:rPr lang="en-US" sz="1400" dirty="0"/>
              <a:t>Questions re: substance of SLP services provision</a:t>
            </a:r>
          </a:p>
          <a:p>
            <a:pPr lvl="2"/>
            <a:r>
              <a:rPr lang="en-US" sz="1200" dirty="0"/>
              <a:t>Are all 52 students with speech-related IEPs receiving services from Ms. Rekik?</a:t>
            </a:r>
          </a:p>
          <a:p>
            <a:pPr lvl="2"/>
            <a:r>
              <a:rPr lang="en-US" sz="1200" dirty="0"/>
              <a:t>Is she able to keep up with ongoing hours requirements?</a:t>
            </a:r>
          </a:p>
          <a:p>
            <a:pPr lvl="2"/>
            <a:r>
              <a:rPr lang="en-US" sz="1200" dirty="0"/>
              <a:t>Are whatever groups are in place to permit bulk service provision appropriately sized and tailored?</a:t>
            </a:r>
          </a:p>
          <a:p>
            <a:pPr lvl="2"/>
            <a:r>
              <a:rPr lang="en-US" sz="1200" dirty="0"/>
              <a:t>Will she be able to make any dent in owed hours?</a:t>
            </a:r>
          </a:p>
          <a:p>
            <a:pPr lvl="1"/>
            <a:r>
              <a:rPr lang="en-US" sz="1400" dirty="0"/>
              <a:t>Questions re: communication regarding SLP service provision</a:t>
            </a:r>
          </a:p>
          <a:p>
            <a:pPr lvl="2"/>
            <a:r>
              <a:rPr lang="en-US" sz="1200" dirty="0"/>
              <a:t>Has Ms. Rekik reached out to parents of students to whom she is providing services?</a:t>
            </a:r>
          </a:p>
          <a:p>
            <a:pPr lvl="2"/>
            <a:r>
              <a:rPr lang="en-US" sz="1200" dirty="0"/>
              <a:t>Have families received any communication re: hours owed, current service provision, </a:t>
            </a:r>
            <a:r>
              <a:rPr lang="en-US" sz="1200" dirty="0" err="1"/>
              <a:t>etc</a:t>
            </a:r>
            <a:r>
              <a:rPr lang="en-US" sz="1200" dirty="0"/>
              <a:t>?</a:t>
            </a:r>
          </a:p>
          <a:p>
            <a:endParaRPr lang="en-US" sz="1600" dirty="0"/>
          </a:p>
        </p:txBody>
      </p:sp>
    </p:spTree>
    <p:extLst>
      <p:ext uri="{BB962C8B-B14F-4D97-AF65-F5344CB8AC3E}">
        <p14:creationId xmlns:p14="http://schemas.microsoft.com/office/powerpoint/2010/main" val="4003632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Complex maths formulae on a blackboard">
            <a:extLst>
              <a:ext uri="{FF2B5EF4-FFF2-40B4-BE49-F238E27FC236}">
                <a16:creationId xmlns:a16="http://schemas.microsoft.com/office/drawing/2014/main" id="{38107928-6DB8-DEB2-3874-CA6C5CD30182}"/>
              </a:ext>
            </a:extLst>
          </p:cNvPr>
          <p:cNvPicPr>
            <a:picLocks noChangeAspect="1"/>
          </p:cNvPicPr>
          <p:nvPr/>
        </p:nvPicPr>
        <p:blipFill>
          <a:blip r:embed="rId2"/>
          <a:srcRect l="22688" t="9091" r="651"/>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31B2F96C-0B13-B84A-2F37-CD7F8B5078EA}"/>
              </a:ext>
            </a:extLst>
          </p:cNvPr>
          <p:cNvSpPr>
            <a:spLocks noGrp="1"/>
          </p:cNvSpPr>
          <p:nvPr>
            <p:ph type="title"/>
          </p:nvPr>
        </p:nvSpPr>
        <p:spPr>
          <a:xfrm>
            <a:off x="386500" y="1678666"/>
            <a:ext cx="5005632" cy="2369093"/>
          </a:xfrm>
        </p:spPr>
        <p:txBody>
          <a:bodyPr vert="horz" lIns="91440" tIns="45720" rIns="91440" bIns="45720" rtlCol="0" anchor="b">
            <a:normAutofit/>
          </a:bodyPr>
          <a:lstStyle/>
          <a:p>
            <a:pPr algn="r"/>
            <a:r>
              <a:rPr lang="en-US" sz="4000" dirty="0">
                <a:solidFill>
                  <a:srgbClr val="03AC13"/>
                </a:solidFill>
              </a:rPr>
              <a:t>L-T Staffing Updates</a:t>
            </a:r>
          </a:p>
        </p:txBody>
      </p:sp>
    </p:spTree>
    <p:extLst>
      <p:ext uri="{BB962C8B-B14F-4D97-AF65-F5344CB8AC3E}">
        <p14:creationId xmlns:p14="http://schemas.microsoft.com/office/powerpoint/2010/main" val="3316882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1001</TotalTime>
  <Words>1375</Words>
  <Application>Microsoft Office PowerPoint</Application>
  <PresentationFormat>Widescreen</PresentationFormat>
  <Paragraphs>107</Paragraphs>
  <Slides>19</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Arial</vt:lpstr>
      <vt:lpstr>Trebuchet MS</vt:lpstr>
      <vt:lpstr>Wingdings 3</vt:lpstr>
      <vt:lpstr>Facet</vt:lpstr>
      <vt:lpstr>Ludlow-Taylor Elementary School  January LSAT 2026 Meeting</vt:lpstr>
      <vt:lpstr>Agenda</vt:lpstr>
      <vt:lpstr>L-T Enrollment projections</vt:lpstr>
      <vt:lpstr>L-T Enrollment projections: Background</vt:lpstr>
      <vt:lpstr>L-T Enrollment Projection: Update</vt:lpstr>
      <vt:lpstr>L-T Enrollment Projection: Discussion</vt:lpstr>
      <vt:lpstr>SLP Services</vt:lpstr>
      <vt:lpstr>SLP Services: Update</vt:lpstr>
      <vt:lpstr>L-T Staffing Updates</vt:lpstr>
      <vt:lpstr>L-T Staffing Updates</vt:lpstr>
      <vt:lpstr>Addition Updates</vt:lpstr>
      <vt:lpstr>Addition Updates</vt:lpstr>
      <vt:lpstr>Community Survey re: Budget Priorities</vt:lpstr>
      <vt:lpstr>Community Budget Survey: Background</vt:lpstr>
      <vt:lpstr>Community Budget Survey: DCPS Survey</vt:lpstr>
      <vt:lpstr>Community Budget Survey: 2025 LSAT Survey Budget Questions</vt:lpstr>
      <vt:lpstr>Community Budget Survey: 2025 LSAT Survey Additional Questions</vt:lpstr>
      <vt:lpstr>Any Other Business &amp; Questions</vt:lpstr>
      <vt:lpstr>Good night.</vt:lpstr>
    </vt:vector>
  </TitlesOfParts>
  <Company>Department of State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O'Connor, Elizabeth M</dc:creator>
  <cp:lastModifiedBy>O'Connor, Elizabeth M</cp:lastModifiedBy>
  <cp:revision>4</cp:revision>
  <dcterms:created xsi:type="dcterms:W3CDTF">2024-10-14T16:22:16Z</dcterms:created>
  <dcterms:modified xsi:type="dcterms:W3CDTF">2026-01-20T20:19:11Z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665d9ee-429a-4d5f-97cc-cfb56e044a6e_Enabled">
    <vt:lpwstr>true</vt:lpwstr>
  </property>
  <property fmtid="{D5CDD505-2E9C-101B-9397-08002B2CF9AE}" pid="3" name="MSIP_Label_1665d9ee-429a-4d5f-97cc-cfb56e044a6e_SetDate">
    <vt:lpwstr>2024-10-14T16:48:00Z</vt:lpwstr>
  </property>
  <property fmtid="{D5CDD505-2E9C-101B-9397-08002B2CF9AE}" pid="4" name="MSIP_Label_1665d9ee-429a-4d5f-97cc-cfb56e044a6e_Method">
    <vt:lpwstr>Privileged</vt:lpwstr>
  </property>
  <property fmtid="{D5CDD505-2E9C-101B-9397-08002B2CF9AE}" pid="5" name="MSIP_Label_1665d9ee-429a-4d5f-97cc-cfb56e044a6e_Name">
    <vt:lpwstr>1665d9ee-429a-4d5f-97cc-cfb56e044a6e</vt:lpwstr>
  </property>
  <property fmtid="{D5CDD505-2E9C-101B-9397-08002B2CF9AE}" pid="6" name="MSIP_Label_1665d9ee-429a-4d5f-97cc-cfb56e044a6e_SiteId">
    <vt:lpwstr>66cf5074-5afe-48d1-a691-a12b2121f44b</vt:lpwstr>
  </property>
  <property fmtid="{D5CDD505-2E9C-101B-9397-08002B2CF9AE}" pid="7" name="MSIP_Label_1665d9ee-429a-4d5f-97cc-cfb56e044a6e_ActionId">
    <vt:lpwstr>bcff7584-0bf7-442b-a23d-8ec99f24aaeb</vt:lpwstr>
  </property>
  <property fmtid="{D5CDD505-2E9C-101B-9397-08002B2CF9AE}" pid="8" name="MSIP_Label_1665d9ee-429a-4d5f-97cc-cfb56e044a6e_ContentBits">
    <vt:lpwstr>0</vt:lpwstr>
  </property>
</Properties>
</file>