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4"/>
  </p:notesMasterIdLst>
  <p:sldIdLst>
    <p:sldId id="256" r:id="rId2"/>
    <p:sldId id="258" r:id="rId3"/>
    <p:sldId id="264" r:id="rId4"/>
    <p:sldId id="337" r:id="rId5"/>
    <p:sldId id="349" r:id="rId6"/>
    <p:sldId id="346" r:id="rId7"/>
    <p:sldId id="345" r:id="rId8"/>
    <p:sldId id="347" r:id="rId9"/>
    <p:sldId id="348" r:id="rId10"/>
    <p:sldId id="336" r:id="rId11"/>
    <p:sldId id="301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C3E0F-576C-4E30-B093-6A6F385FA039}" v="207" dt="2026-02-23T22:04:01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294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Connor, Elizabeth M" userId="2e6f6645-1f6d-4c0c-9da8-884731ec6123" providerId="ADAL" clId="{CDA4BF1B-E66B-40C4-9CE6-40A0DD754654}"/>
    <pc:docChg chg="custSel addSld delSld modSld sldOrd">
      <pc:chgData name="O'Connor, Elizabeth M" userId="2e6f6645-1f6d-4c0c-9da8-884731ec6123" providerId="ADAL" clId="{CDA4BF1B-E66B-40C4-9CE6-40A0DD754654}" dt="2026-02-23T22:04:01.505" v="745" actId="27636"/>
      <pc:docMkLst>
        <pc:docMk/>
      </pc:docMkLst>
      <pc:sldChg chg="modSp mod">
        <pc:chgData name="O'Connor, Elizabeth M" userId="2e6f6645-1f6d-4c0c-9da8-884731ec6123" providerId="ADAL" clId="{CDA4BF1B-E66B-40C4-9CE6-40A0DD754654}" dt="2026-02-23T21:40:43.383" v="11" actId="20577"/>
        <pc:sldMkLst>
          <pc:docMk/>
          <pc:sldMk cId="2368389204" sldId="256"/>
        </pc:sldMkLst>
        <pc:spChg chg="mod">
          <ac:chgData name="O'Connor, Elizabeth M" userId="2e6f6645-1f6d-4c0c-9da8-884731ec6123" providerId="ADAL" clId="{CDA4BF1B-E66B-40C4-9CE6-40A0DD754654}" dt="2026-02-23T21:40:38.778" v="7" actId="20577"/>
          <ac:spMkLst>
            <pc:docMk/>
            <pc:sldMk cId="2368389204" sldId="256"/>
            <ac:spMk id="2" creationId="{31B2F96C-0B13-B84A-2F37-CD7F8B5078EA}"/>
          </ac:spMkLst>
        </pc:spChg>
        <pc:spChg chg="mod">
          <ac:chgData name="O'Connor, Elizabeth M" userId="2e6f6645-1f6d-4c0c-9da8-884731ec6123" providerId="ADAL" clId="{CDA4BF1B-E66B-40C4-9CE6-40A0DD754654}" dt="2026-02-23T21:40:43.383" v="11" actId="20577"/>
          <ac:spMkLst>
            <pc:docMk/>
            <pc:sldMk cId="2368389204" sldId="256"/>
            <ac:spMk id="3" creationId="{108E3666-8F2A-73EE-988C-1F305D03E5BC}"/>
          </ac:spMkLst>
        </pc:spChg>
      </pc:sldChg>
      <pc:sldChg chg="modSp mod">
        <pc:chgData name="O'Connor, Elizabeth M" userId="2e6f6645-1f6d-4c0c-9da8-884731ec6123" providerId="ADAL" clId="{CDA4BF1B-E66B-40C4-9CE6-40A0DD754654}" dt="2026-02-23T21:59:31.556" v="568" actId="5793"/>
        <pc:sldMkLst>
          <pc:docMk/>
          <pc:sldMk cId="3846250158" sldId="258"/>
        </pc:sldMkLst>
        <pc:spChg chg="mod">
          <ac:chgData name="O'Connor, Elizabeth M" userId="2e6f6645-1f6d-4c0c-9da8-884731ec6123" providerId="ADAL" clId="{CDA4BF1B-E66B-40C4-9CE6-40A0DD754654}" dt="2026-02-23T21:59:31.556" v="568" actId="5793"/>
          <ac:spMkLst>
            <pc:docMk/>
            <pc:sldMk cId="3846250158" sldId="258"/>
            <ac:spMk id="3" creationId="{108E3666-8F2A-73EE-988C-1F305D03E5BC}"/>
          </ac:spMkLst>
        </pc:spChg>
      </pc:sldChg>
      <pc:sldChg chg="modSp">
        <pc:chgData name="O'Connor, Elizabeth M" userId="2e6f6645-1f6d-4c0c-9da8-884731ec6123" providerId="ADAL" clId="{CDA4BF1B-E66B-40C4-9CE6-40A0DD754654}" dt="2026-02-23T21:44:33.988" v="154" actId="20577"/>
        <pc:sldMkLst>
          <pc:docMk/>
          <pc:sldMk cId="3342916412" sldId="264"/>
        </pc:sldMkLst>
        <pc:spChg chg="mod">
          <ac:chgData name="O'Connor, Elizabeth M" userId="2e6f6645-1f6d-4c0c-9da8-884731ec6123" providerId="ADAL" clId="{CDA4BF1B-E66B-40C4-9CE6-40A0DD754654}" dt="2026-02-23T21:44:33.988" v="154" actId="20577"/>
          <ac:spMkLst>
            <pc:docMk/>
            <pc:sldMk cId="3342916412" sldId="264"/>
            <ac:spMk id="2" creationId="{31B2F96C-0B13-B84A-2F37-CD7F8B5078EA}"/>
          </ac:spMkLst>
        </pc:spChg>
      </pc:sldChg>
      <pc:sldChg chg="del">
        <pc:chgData name="O'Connor, Elizabeth M" userId="2e6f6645-1f6d-4c0c-9da8-884731ec6123" providerId="ADAL" clId="{CDA4BF1B-E66B-40C4-9CE6-40A0DD754654}" dt="2026-02-23T22:00:44.973" v="699" actId="47"/>
        <pc:sldMkLst>
          <pc:docMk/>
          <pc:sldMk cId="1418683418" sldId="273"/>
        </pc:sldMkLst>
      </pc:sldChg>
      <pc:sldChg chg="modSp mod">
        <pc:chgData name="O'Connor, Elizabeth M" userId="2e6f6645-1f6d-4c0c-9da8-884731ec6123" providerId="ADAL" clId="{CDA4BF1B-E66B-40C4-9CE6-40A0DD754654}" dt="2026-02-23T22:04:01.505" v="745" actId="27636"/>
        <pc:sldMkLst>
          <pc:docMk/>
          <pc:sldMk cId="85895349" sldId="276"/>
        </pc:sldMkLst>
        <pc:spChg chg="mod">
          <ac:chgData name="O'Connor, Elizabeth M" userId="2e6f6645-1f6d-4c0c-9da8-884731ec6123" providerId="ADAL" clId="{CDA4BF1B-E66B-40C4-9CE6-40A0DD754654}" dt="2026-02-23T22:04:01.505" v="745" actId="27636"/>
          <ac:spMkLst>
            <pc:docMk/>
            <pc:sldMk cId="85895349" sldId="276"/>
            <ac:spMk id="2" creationId="{31B2F96C-0B13-B84A-2F37-CD7F8B5078EA}"/>
          </ac:spMkLst>
        </pc:spChg>
      </pc:sldChg>
      <pc:sldChg chg="del">
        <pc:chgData name="O'Connor, Elizabeth M" userId="2e6f6645-1f6d-4c0c-9da8-884731ec6123" providerId="ADAL" clId="{CDA4BF1B-E66B-40C4-9CE6-40A0DD754654}" dt="2026-02-23T21:46:43.112" v="211" actId="47"/>
        <pc:sldMkLst>
          <pc:docMk/>
          <pc:sldMk cId="2509210396" sldId="289"/>
        </pc:sldMkLst>
      </pc:sldChg>
      <pc:sldChg chg="modSp">
        <pc:chgData name="O'Connor, Elizabeth M" userId="2e6f6645-1f6d-4c0c-9da8-884731ec6123" providerId="ADAL" clId="{CDA4BF1B-E66B-40C4-9CE6-40A0DD754654}" dt="2026-02-23T22:00:13.956" v="657" actId="20577"/>
        <pc:sldMkLst>
          <pc:docMk/>
          <pc:sldMk cId="3316882164" sldId="301"/>
        </pc:sldMkLst>
        <pc:spChg chg="mod">
          <ac:chgData name="O'Connor, Elizabeth M" userId="2e6f6645-1f6d-4c0c-9da8-884731ec6123" providerId="ADAL" clId="{CDA4BF1B-E66B-40C4-9CE6-40A0DD754654}" dt="2026-02-23T22:00:13.956" v="657" actId="20577"/>
          <ac:spMkLst>
            <pc:docMk/>
            <pc:sldMk cId="3316882164" sldId="301"/>
            <ac:spMk id="2" creationId="{31B2F96C-0B13-B84A-2F37-CD7F8B5078EA}"/>
          </ac:spMkLst>
        </pc:spChg>
      </pc:sldChg>
      <pc:sldChg chg="del">
        <pc:chgData name="O'Connor, Elizabeth M" userId="2e6f6645-1f6d-4c0c-9da8-884731ec6123" providerId="ADAL" clId="{CDA4BF1B-E66B-40C4-9CE6-40A0DD754654}" dt="2026-02-23T21:59:57.751" v="631" actId="47"/>
        <pc:sldMkLst>
          <pc:docMk/>
          <pc:sldMk cId="4003632827" sldId="316"/>
        </pc:sldMkLst>
      </pc:sldChg>
      <pc:sldChg chg="del">
        <pc:chgData name="O'Connor, Elizabeth M" userId="2e6f6645-1f6d-4c0c-9da8-884731ec6123" providerId="ADAL" clId="{CDA4BF1B-E66B-40C4-9CE6-40A0DD754654}" dt="2026-02-23T22:00:24.762" v="659" actId="47"/>
        <pc:sldMkLst>
          <pc:docMk/>
          <pc:sldMk cId="3755000174" sldId="334"/>
        </pc:sldMkLst>
      </pc:sldChg>
      <pc:sldChg chg="del">
        <pc:chgData name="O'Connor, Elizabeth M" userId="2e6f6645-1f6d-4c0c-9da8-884731ec6123" providerId="ADAL" clId="{CDA4BF1B-E66B-40C4-9CE6-40A0DD754654}" dt="2026-02-23T22:00:27.874" v="663" actId="47"/>
        <pc:sldMkLst>
          <pc:docMk/>
          <pc:sldMk cId="4074243558" sldId="335"/>
        </pc:sldMkLst>
      </pc:sldChg>
      <pc:sldChg chg="modSp modAnim">
        <pc:chgData name="O'Connor, Elizabeth M" userId="2e6f6645-1f6d-4c0c-9da8-884731ec6123" providerId="ADAL" clId="{CDA4BF1B-E66B-40C4-9CE6-40A0DD754654}" dt="2026-02-23T21:59:52.542" v="630" actId="20577"/>
        <pc:sldMkLst>
          <pc:docMk/>
          <pc:sldMk cId="242733501" sldId="336"/>
        </pc:sldMkLst>
        <pc:spChg chg="mod">
          <ac:chgData name="O'Connor, Elizabeth M" userId="2e6f6645-1f6d-4c0c-9da8-884731ec6123" providerId="ADAL" clId="{CDA4BF1B-E66B-40C4-9CE6-40A0DD754654}" dt="2026-02-23T21:59:52.542" v="630" actId="20577"/>
          <ac:spMkLst>
            <pc:docMk/>
            <pc:sldMk cId="242733501" sldId="336"/>
            <ac:spMk id="2" creationId="{A966E7D7-40BD-24E2-B77F-DD0E8472944D}"/>
          </ac:spMkLst>
        </pc:spChg>
      </pc:sldChg>
      <pc:sldChg chg="addSp delSp modSp mod ord">
        <pc:chgData name="O'Connor, Elizabeth M" userId="2e6f6645-1f6d-4c0c-9da8-884731ec6123" providerId="ADAL" clId="{CDA4BF1B-E66B-40C4-9CE6-40A0DD754654}" dt="2026-02-23T21:56:28.004" v="468"/>
        <pc:sldMkLst>
          <pc:docMk/>
          <pc:sldMk cId="3559655910" sldId="337"/>
        </pc:sldMkLst>
        <pc:spChg chg="mod">
          <ac:chgData name="O'Connor, Elizabeth M" userId="2e6f6645-1f6d-4c0c-9da8-884731ec6123" providerId="ADAL" clId="{CDA4BF1B-E66B-40C4-9CE6-40A0DD754654}" dt="2026-02-23T21:56:00.831" v="451" actId="20577"/>
          <ac:spMkLst>
            <pc:docMk/>
            <pc:sldMk cId="3559655910" sldId="337"/>
            <ac:spMk id="2" creationId="{7098E4F7-3A4E-51F4-62D8-C638354406F7}"/>
          </ac:spMkLst>
        </pc:spChg>
        <pc:spChg chg="del mod">
          <ac:chgData name="O'Connor, Elizabeth M" userId="2e6f6645-1f6d-4c0c-9da8-884731ec6123" providerId="ADAL" clId="{CDA4BF1B-E66B-40C4-9CE6-40A0DD754654}" dt="2026-02-23T21:44:42.220" v="157" actId="478"/>
          <ac:spMkLst>
            <pc:docMk/>
            <pc:sldMk cId="3559655910" sldId="337"/>
            <ac:spMk id="4" creationId="{12BB1232-9310-26EF-2DB7-0DAF33A750E5}"/>
          </ac:spMkLst>
        </pc:spChg>
        <pc:spChg chg="add del mod">
          <ac:chgData name="O'Connor, Elizabeth M" userId="2e6f6645-1f6d-4c0c-9da8-884731ec6123" providerId="ADAL" clId="{CDA4BF1B-E66B-40C4-9CE6-40A0DD754654}" dt="2026-02-23T21:44:58.535" v="158" actId="931"/>
          <ac:spMkLst>
            <pc:docMk/>
            <pc:sldMk cId="3559655910" sldId="337"/>
            <ac:spMk id="5" creationId="{57471BA4-DDC6-0016-0362-77F73B8E2B9E}"/>
          </ac:spMkLst>
        </pc:spChg>
        <pc:spChg chg="del">
          <ac:chgData name="O'Connor, Elizabeth M" userId="2e6f6645-1f6d-4c0c-9da8-884731ec6123" providerId="ADAL" clId="{CDA4BF1B-E66B-40C4-9CE6-40A0DD754654}" dt="2026-02-23T21:45:16.148" v="164" actId="478"/>
          <ac:spMkLst>
            <pc:docMk/>
            <pc:sldMk cId="3559655910" sldId="337"/>
            <ac:spMk id="7" creationId="{89DB5549-5C11-BD5F-BE79-43F5FB0A4346}"/>
          </ac:spMkLst>
        </pc:spChg>
        <pc:spChg chg="del">
          <ac:chgData name="O'Connor, Elizabeth M" userId="2e6f6645-1f6d-4c0c-9da8-884731ec6123" providerId="ADAL" clId="{CDA4BF1B-E66B-40C4-9CE6-40A0DD754654}" dt="2026-02-23T21:45:16.148" v="164" actId="478"/>
          <ac:spMkLst>
            <pc:docMk/>
            <pc:sldMk cId="3559655910" sldId="337"/>
            <ac:spMk id="9" creationId="{B2985906-69F7-3F88-5A2A-5D9B1A4DD843}"/>
          </ac:spMkLst>
        </pc:spChg>
        <pc:spChg chg="del">
          <ac:chgData name="O'Connor, Elizabeth M" userId="2e6f6645-1f6d-4c0c-9da8-884731ec6123" providerId="ADAL" clId="{CDA4BF1B-E66B-40C4-9CE6-40A0DD754654}" dt="2026-02-23T21:45:16.148" v="164" actId="478"/>
          <ac:spMkLst>
            <pc:docMk/>
            <pc:sldMk cId="3559655910" sldId="337"/>
            <ac:spMk id="10" creationId="{659E2353-19FA-E0EC-5478-AE5BF0DBD3DD}"/>
          </ac:spMkLst>
        </pc:spChg>
        <pc:picChg chg="add mod modCrop">
          <ac:chgData name="O'Connor, Elizabeth M" userId="2e6f6645-1f6d-4c0c-9da8-884731ec6123" providerId="ADAL" clId="{CDA4BF1B-E66B-40C4-9CE6-40A0DD754654}" dt="2026-02-23T21:46:33.428" v="210" actId="14100"/>
          <ac:picMkLst>
            <pc:docMk/>
            <pc:sldMk cId="3559655910" sldId="337"/>
            <ac:picMk id="8" creationId="{B210CDCB-8B77-2731-5268-465D33685B12}"/>
          </ac:picMkLst>
        </pc:picChg>
        <pc:picChg chg="del">
          <ac:chgData name="O'Connor, Elizabeth M" userId="2e6f6645-1f6d-4c0c-9da8-884731ec6123" providerId="ADAL" clId="{CDA4BF1B-E66B-40C4-9CE6-40A0DD754654}" dt="2026-02-23T21:44:40.016" v="156" actId="478"/>
          <ac:picMkLst>
            <pc:docMk/>
            <pc:sldMk cId="3559655910" sldId="337"/>
            <ac:picMk id="14" creationId="{4854ED95-0903-F8D8-AA62-75FFB73B275D}"/>
          </ac:picMkLst>
        </pc:picChg>
      </pc:sldChg>
      <pc:sldChg chg="del">
        <pc:chgData name="O'Connor, Elizabeth M" userId="2e6f6645-1f6d-4c0c-9da8-884731ec6123" providerId="ADAL" clId="{CDA4BF1B-E66B-40C4-9CE6-40A0DD754654}" dt="2026-02-23T21:48:58.084" v="231" actId="47"/>
        <pc:sldMkLst>
          <pc:docMk/>
          <pc:sldMk cId="4059847041" sldId="338"/>
        </pc:sldMkLst>
      </pc:sldChg>
      <pc:sldChg chg="del">
        <pc:chgData name="O'Connor, Elizabeth M" userId="2e6f6645-1f6d-4c0c-9da8-884731ec6123" providerId="ADAL" clId="{CDA4BF1B-E66B-40C4-9CE6-40A0DD754654}" dt="2026-02-23T22:00:19.762" v="658" actId="47"/>
        <pc:sldMkLst>
          <pc:docMk/>
          <pc:sldMk cId="3014545495" sldId="339"/>
        </pc:sldMkLst>
      </pc:sldChg>
      <pc:sldChg chg="del">
        <pc:chgData name="O'Connor, Elizabeth M" userId="2e6f6645-1f6d-4c0c-9da8-884731ec6123" providerId="ADAL" clId="{CDA4BF1B-E66B-40C4-9CE6-40A0DD754654}" dt="2026-02-23T22:03:36.317" v="700" actId="47"/>
        <pc:sldMkLst>
          <pc:docMk/>
          <pc:sldMk cId="405224488" sldId="340"/>
        </pc:sldMkLst>
      </pc:sldChg>
      <pc:sldChg chg="del">
        <pc:chgData name="O'Connor, Elizabeth M" userId="2e6f6645-1f6d-4c0c-9da8-884731ec6123" providerId="ADAL" clId="{CDA4BF1B-E66B-40C4-9CE6-40A0DD754654}" dt="2026-02-23T22:00:43.965" v="698" actId="47"/>
        <pc:sldMkLst>
          <pc:docMk/>
          <pc:sldMk cId="1490241844" sldId="341"/>
        </pc:sldMkLst>
      </pc:sldChg>
      <pc:sldChg chg="del">
        <pc:chgData name="O'Connor, Elizabeth M" userId="2e6f6645-1f6d-4c0c-9da8-884731ec6123" providerId="ADAL" clId="{CDA4BF1B-E66B-40C4-9CE6-40A0DD754654}" dt="2026-02-23T22:00:27.057" v="662" actId="47"/>
        <pc:sldMkLst>
          <pc:docMk/>
          <pc:sldMk cId="2663976431" sldId="342"/>
        </pc:sldMkLst>
      </pc:sldChg>
      <pc:sldChg chg="del">
        <pc:chgData name="O'Connor, Elizabeth M" userId="2e6f6645-1f6d-4c0c-9da8-884731ec6123" providerId="ADAL" clId="{CDA4BF1B-E66B-40C4-9CE6-40A0DD754654}" dt="2026-02-23T22:00:26.302" v="661" actId="47"/>
        <pc:sldMkLst>
          <pc:docMk/>
          <pc:sldMk cId="3473947236" sldId="343"/>
        </pc:sldMkLst>
      </pc:sldChg>
      <pc:sldChg chg="del">
        <pc:chgData name="O'Connor, Elizabeth M" userId="2e6f6645-1f6d-4c0c-9da8-884731ec6123" providerId="ADAL" clId="{CDA4BF1B-E66B-40C4-9CE6-40A0DD754654}" dt="2026-02-23T22:00:25.485" v="660" actId="47"/>
        <pc:sldMkLst>
          <pc:docMk/>
          <pc:sldMk cId="147665797" sldId="344"/>
        </pc:sldMkLst>
      </pc:sldChg>
      <pc:sldChg chg="addSp delSp modSp add mod ord">
        <pc:chgData name="O'Connor, Elizabeth M" userId="2e6f6645-1f6d-4c0c-9da8-884731ec6123" providerId="ADAL" clId="{CDA4BF1B-E66B-40C4-9CE6-40A0DD754654}" dt="2026-02-23T21:58:46.348" v="508"/>
        <pc:sldMkLst>
          <pc:docMk/>
          <pc:sldMk cId="1168471103" sldId="345"/>
        </pc:sldMkLst>
        <pc:spChg chg="mod">
          <ac:chgData name="O'Connor, Elizabeth M" userId="2e6f6645-1f6d-4c0c-9da8-884731ec6123" providerId="ADAL" clId="{CDA4BF1B-E66B-40C4-9CE6-40A0DD754654}" dt="2026-02-23T21:56:22.247" v="466" actId="20577"/>
          <ac:spMkLst>
            <pc:docMk/>
            <pc:sldMk cId="1168471103" sldId="345"/>
            <ac:spMk id="2" creationId="{0D100381-532A-0676-A0CE-D148F95AE778}"/>
          </ac:spMkLst>
        </pc:spChg>
        <pc:spChg chg="add del mod">
          <ac:chgData name="O'Connor, Elizabeth M" userId="2e6f6645-1f6d-4c0c-9da8-884731ec6123" providerId="ADAL" clId="{CDA4BF1B-E66B-40C4-9CE6-40A0DD754654}" dt="2026-02-23T21:46:55.308" v="214" actId="931"/>
          <ac:spMkLst>
            <pc:docMk/>
            <pc:sldMk cId="1168471103" sldId="345"/>
            <ac:spMk id="4" creationId="{7E181F44-6CCC-25C8-8929-39D65DBE44F6}"/>
          </ac:spMkLst>
        </pc:spChg>
        <pc:spChg chg="add del mod">
          <ac:chgData name="O'Connor, Elizabeth M" userId="2e6f6645-1f6d-4c0c-9da8-884731ec6123" providerId="ADAL" clId="{CDA4BF1B-E66B-40C4-9CE6-40A0DD754654}" dt="2026-02-23T21:48:09.930" v="218" actId="931"/>
          <ac:spMkLst>
            <pc:docMk/>
            <pc:sldMk cId="1168471103" sldId="345"/>
            <ac:spMk id="9" creationId="{0D6576B5-DA8F-6973-B8D1-8EC870A70E38}"/>
          </ac:spMkLst>
        </pc:spChg>
        <pc:picChg chg="add del mod">
          <ac:chgData name="O'Connor, Elizabeth M" userId="2e6f6645-1f6d-4c0c-9da8-884731ec6123" providerId="ADAL" clId="{CDA4BF1B-E66B-40C4-9CE6-40A0DD754654}" dt="2026-02-23T21:47:03.875" v="217" actId="478"/>
          <ac:picMkLst>
            <pc:docMk/>
            <pc:sldMk cId="1168471103" sldId="345"/>
            <ac:picMk id="6" creationId="{7688848E-C916-700F-8779-D9341E4F4515}"/>
          </ac:picMkLst>
        </pc:picChg>
        <pc:picChg chg="del">
          <ac:chgData name="O'Connor, Elizabeth M" userId="2e6f6645-1f6d-4c0c-9da8-884731ec6123" providerId="ADAL" clId="{CDA4BF1B-E66B-40C4-9CE6-40A0DD754654}" dt="2026-02-23T21:46:48.108" v="213" actId="478"/>
          <ac:picMkLst>
            <pc:docMk/>
            <pc:sldMk cId="1168471103" sldId="345"/>
            <ac:picMk id="8" creationId="{C35EA997-8E16-C3D8-C089-C00EEF75A643}"/>
          </ac:picMkLst>
        </pc:picChg>
        <pc:picChg chg="add mod modCrop">
          <ac:chgData name="O'Connor, Elizabeth M" userId="2e6f6645-1f6d-4c0c-9da8-884731ec6123" providerId="ADAL" clId="{CDA4BF1B-E66B-40C4-9CE6-40A0DD754654}" dt="2026-02-23T21:57:47.853" v="478" actId="14100"/>
          <ac:picMkLst>
            <pc:docMk/>
            <pc:sldMk cId="1168471103" sldId="345"/>
            <ac:picMk id="11" creationId="{99FFBCF9-D0A5-7583-79AA-F0C12E2FA41B}"/>
          </ac:picMkLst>
        </pc:picChg>
      </pc:sldChg>
      <pc:sldChg chg="addSp delSp modSp add mod ord">
        <pc:chgData name="O'Connor, Elizabeth M" userId="2e6f6645-1f6d-4c0c-9da8-884731ec6123" providerId="ADAL" clId="{CDA4BF1B-E66B-40C4-9CE6-40A0DD754654}" dt="2026-02-23T21:53:03.144" v="391"/>
        <pc:sldMkLst>
          <pc:docMk/>
          <pc:sldMk cId="762426266" sldId="346"/>
        </pc:sldMkLst>
        <pc:spChg chg="mod">
          <ac:chgData name="O'Connor, Elizabeth M" userId="2e6f6645-1f6d-4c0c-9da8-884731ec6123" providerId="ADAL" clId="{CDA4BF1B-E66B-40C4-9CE6-40A0DD754654}" dt="2026-02-23T21:52:40.575" v="389" actId="20577"/>
          <ac:spMkLst>
            <pc:docMk/>
            <pc:sldMk cId="762426266" sldId="346"/>
            <ac:spMk id="2" creationId="{A0FE122B-554B-D7EB-50EE-D63AB33E608F}"/>
          </ac:spMkLst>
        </pc:spChg>
        <pc:spChg chg="add del mod">
          <ac:chgData name="O'Connor, Elizabeth M" userId="2e6f6645-1f6d-4c0c-9da8-884731ec6123" providerId="ADAL" clId="{CDA4BF1B-E66B-40C4-9CE6-40A0DD754654}" dt="2026-02-23T21:49:53.358" v="288" actId="931"/>
          <ac:spMkLst>
            <pc:docMk/>
            <pc:sldMk cId="762426266" sldId="346"/>
            <ac:spMk id="4" creationId="{4CDB2BB9-F7DF-DD2F-ABB8-49FB786340E8}"/>
          </ac:spMkLst>
        </pc:spChg>
        <pc:spChg chg="add del mod">
          <ac:chgData name="O'Connor, Elizabeth M" userId="2e6f6645-1f6d-4c0c-9da8-884731ec6123" providerId="ADAL" clId="{CDA4BF1B-E66B-40C4-9CE6-40A0DD754654}" dt="2026-02-23T21:51:38.624" v="292" actId="931"/>
          <ac:spMkLst>
            <pc:docMk/>
            <pc:sldMk cId="762426266" sldId="346"/>
            <ac:spMk id="8" creationId="{AB06AF43-FE1C-3259-DF4E-5A6ABBE72525}"/>
          </ac:spMkLst>
        </pc:spChg>
        <pc:picChg chg="add del mod">
          <ac:chgData name="O'Connor, Elizabeth M" userId="2e6f6645-1f6d-4c0c-9da8-884731ec6123" providerId="ADAL" clId="{CDA4BF1B-E66B-40C4-9CE6-40A0DD754654}" dt="2026-02-23T21:51:34.035" v="291" actId="478"/>
          <ac:picMkLst>
            <pc:docMk/>
            <pc:sldMk cId="762426266" sldId="346"/>
            <ac:picMk id="6" creationId="{895A1B21-5486-0B04-75FE-5B2E518DFF8C}"/>
          </ac:picMkLst>
        </pc:picChg>
        <pc:picChg chg="add mod modCrop">
          <ac:chgData name="O'Connor, Elizabeth M" userId="2e6f6645-1f6d-4c0c-9da8-884731ec6123" providerId="ADAL" clId="{CDA4BF1B-E66B-40C4-9CE6-40A0DD754654}" dt="2026-02-23T21:52:03.438" v="300" actId="1076"/>
          <ac:picMkLst>
            <pc:docMk/>
            <pc:sldMk cId="762426266" sldId="346"/>
            <ac:picMk id="10" creationId="{796EE4FA-70D4-CB2E-36EA-A302C8797355}"/>
          </ac:picMkLst>
        </pc:picChg>
        <pc:picChg chg="del">
          <ac:chgData name="O'Connor, Elizabeth M" userId="2e6f6645-1f6d-4c0c-9da8-884731ec6123" providerId="ADAL" clId="{CDA4BF1B-E66B-40C4-9CE6-40A0DD754654}" dt="2026-02-23T21:49:44.585" v="287" actId="478"/>
          <ac:picMkLst>
            <pc:docMk/>
            <pc:sldMk cId="762426266" sldId="346"/>
            <ac:picMk id="11" creationId="{7BD746A2-38E0-ED64-01C3-1831D0D91791}"/>
          </ac:picMkLst>
        </pc:picChg>
      </pc:sldChg>
      <pc:sldChg chg="addSp delSp modSp add mod ord">
        <pc:chgData name="O'Connor, Elizabeth M" userId="2e6f6645-1f6d-4c0c-9da8-884731ec6123" providerId="ADAL" clId="{CDA4BF1B-E66B-40C4-9CE6-40A0DD754654}" dt="2026-02-23T21:54:16.559" v="405"/>
        <pc:sldMkLst>
          <pc:docMk/>
          <pc:sldMk cId="1453674283" sldId="347"/>
        </pc:sldMkLst>
        <pc:spChg chg="mod">
          <ac:chgData name="O'Connor, Elizabeth M" userId="2e6f6645-1f6d-4c0c-9da8-884731ec6123" providerId="ADAL" clId="{CDA4BF1B-E66B-40C4-9CE6-40A0DD754654}" dt="2026-02-23T21:54:16.559" v="405"/>
          <ac:spMkLst>
            <pc:docMk/>
            <pc:sldMk cId="1453674283" sldId="347"/>
            <ac:spMk id="2" creationId="{37E5E704-C2FD-9551-DFE6-97A137FF432E}"/>
          </ac:spMkLst>
        </pc:spChg>
        <pc:spChg chg="add del mod">
          <ac:chgData name="O'Connor, Elizabeth M" userId="2e6f6645-1f6d-4c0c-9da8-884731ec6123" providerId="ADAL" clId="{CDA4BF1B-E66B-40C4-9CE6-40A0DD754654}" dt="2026-02-23T21:53:17.661" v="394" actId="931"/>
          <ac:spMkLst>
            <pc:docMk/>
            <pc:sldMk cId="1453674283" sldId="347"/>
            <ac:spMk id="4" creationId="{AE9AE939-03E4-0D33-1FF5-9B2AF04B1576}"/>
          </ac:spMkLst>
        </pc:spChg>
        <pc:picChg chg="add mod modCrop">
          <ac:chgData name="O'Connor, Elizabeth M" userId="2e6f6645-1f6d-4c0c-9da8-884731ec6123" providerId="ADAL" clId="{CDA4BF1B-E66B-40C4-9CE6-40A0DD754654}" dt="2026-02-23T21:54:00.121" v="402" actId="1076"/>
          <ac:picMkLst>
            <pc:docMk/>
            <pc:sldMk cId="1453674283" sldId="347"/>
            <ac:picMk id="6" creationId="{58A9DD24-475E-4387-30D1-9EB799B91E84}"/>
          </ac:picMkLst>
        </pc:picChg>
        <pc:picChg chg="del">
          <ac:chgData name="O'Connor, Elizabeth M" userId="2e6f6645-1f6d-4c0c-9da8-884731ec6123" providerId="ADAL" clId="{CDA4BF1B-E66B-40C4-9CE6-40A0DD754654}" dt="2026-02-23T21:53:10.821" v="393" actId="478"/>
          <ac:picMkLst>
            <pc:docMk/>
            <pc:sldMk cId="1453674283" sldId="347"/>
            <ac:picMk id="11" creationId="{BECDA554-C9C2-60E6-1AC7-C2569F162E86}"/>
          </ac:picMkLst>
        </pc:picChg>
      </pc:sldChg>
      <pc:sldChg chg="addSp delSp modSp add mod ord">
        <pc:chgData name="O'Connor, Elizabeth M" userId="2e6f6645-1f6d-4c0c-9da8-884731ec6123" providerId="ADAL" clId="{CDA4BF1B-E66B-40C4-9CE6-40A0DD754654}" dt="2026-02-23T21:55:54.940" v="443"/>
        <pc:sldMkLst>
          <pc:docMk/>
          <pc:sldMk cId="3102721966" sldId="348"/>
        </pc:sldMkLst>
        <pc:spChg chg="mod">
          <ac:chgData name="O'Connor, Elizabeth M" userId="2e6f6645-1f6d-4c0c-9da8-884731ec6123" providerId="ADAL" clId="{CDA4BF1B-E66B-40C4-9CE6-40A0DD754654}" dt="2026-02-23T21:55:50.981" v="441" actId="20577"/>
          <ac:spMkLst>
            <pc:docMk/>
            <pc:sldMk cId="3102721966" sldId="348"/>
            <ac:spMk id="2" creationId="{E326F491-1686-30FB-EC1E-D1C928853A3E}"/>
          </ac:spMkLst>
        </pc:spChg>
        <pc:spChg chg="add del mod">
          <ac:chgData name="O'Connor, Elizabeth M" userId="2e6f6645-1f6d-4c0c-9da8-884731ec6123" providerId="ADAL" clId="{CDA4BF1B-E66B-40C4-9CE6-40A0DD754654}" dt="2026-02-23T21:55:00.427" v="408" actId="931"/>
          <ac:spMkLst>
            <pc:docMk/>
            <pc:sldMk cId="3102721966" sldId="348"/>
            <ac:spMk id="4" creationId="{A3044F83-8D16-C92A-5F0E-3161235C8033}"/>
          </ac:spMkLst>
        </pc:spChg>
        <pc:picChg chg="add mod modCrop">
          <ac:chgData name="O'Connor, Elizabeth M" userId="2e6f6645-1f6d-4c0c-9da8-884731ec6123" providerId="ADAL" clId="{CDA4BF1B-E66B-40C4-9CE6-40A0DD754654}" dt="2026-02-23T21:55:24.449" v="415" actId="1076"/>
          <ac:picMkLst>
            <pc:docMk/>
            <pc:sldMk cId="3102721966" sldId="348"/>
            <ac:picMk id="6" creationId="{9C72ABC5-927B-48B0-43EB-96B90730B7C6}"/>
          </ac:picMkLst>
        </pc:picChg>
        <pc:picChg chg="del">
          <ac:chgData name="O'Connor, Elizabeth M" userId="2e6f6645-1f6d-4c0c-9da8-884731ec6123" providerId="ADAL" clId="{CDA4BF1B-E66B-40C4-9CE6-40A0DD754654}" dt="2026-02-23T21:54:55.675" v="407" actId="478"/>
          <ac:picMkLst>
            <pc:docMk/>
            <pc:sldMk cId="3102721966" sldId="348"/>
            <ac:picMk id="11" creationId="{A3473FFF-6B75-3278-A6D7-76D574D90D8D}"/>
          </ac:picMkLst>
        </pc:picChg>
      </pc:sldChg>
      <pc:sldChg chg="modSp add mod ord">
        <pc:chgData name="O'Connor, Elizabeth M" userId="2e6f6645-1f6d-4c0c-9da8-884731ec6123" providerId="ADAL" clId="{CDA4BF1B-E66B-40C4-9CE6-40A0DD754654}" dt="2026-02-23T21:58:29.512" v="506"/>
        <pc:sldMkLst>
          <pc:docMk/>
          <pc:sldMk cId="3040318076" sldId="349"/>
        </pc:sldMkLst>
        <pc:spChg chg="mod">
          <ac:chgData name="O'Connor, Elizabeth M" userId="2e6f6645-1f6d-4c0c-9da8-884731ec6123" providerId="ADAL" clId="{CDA4BF1B-E66B-40C4-9CE6-40A0DD754654}" dt="2026-02-23T21:58:02.010" v="498" actId="20577"/>
          <ac:spMkLst>
            <pc:docMk/>
            <pc:sldMk cId="3040318076" sldId="349"/>
            <ac:spMk id="2" creationId="{BAB651C0-7D7A-C450-98D0-C4612131E5B1}"/>
          </ac:spMkLst>
        </pc:spChg>
        <pc:picChg chg="mod modCrop">
          <ac:chgData name="O'Connor, Elizabeth M" userId="2e6f6645-1f6d-4c0c-9da8-884731ec6123" providerId="ADAL" clId="{CDA4BF1B-E66B-40C4-9CE6-40A0DD754654}" dt="2026-02-23T21:58:19.632" v="504" actId="1076"/>
          <ac:picMkLst>
            <pc:docMk/>
            <pc:sldMk cId="3040318076" sldId="349"/>
            <ac:picMk id="11" creationId="{A1D7E069-6250-54EA-D89B-6C209D734FE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3E444-24AD-42D2-B3DD-AEA43A310E6F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0AC94-167C-4D11-A21A-92B27B073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04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F7A0-68B7-519F-1C7E-7A2582F33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3F3B97-ABC9-D4E6-7AB1-A93F8955AB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E7802-20D1-5400-F03A-DD96B509A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4F121-E7C8-66AE-B980-4821E1A03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4EBE8-14E2-3DE8-6C1E-F9661E41B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164B59-99AB-1838-1EE9-6507508B3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3B5C04-A40A-F368-A845-33E7CFF6D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459B2-5444-A198-95BF-5954390D7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5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52CB7-BEE4-06BD-DA60-7B9BF1F0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FBB84-2DF0-42B6-C0D6-EA1FD4319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BB847-E3F8-1312-D66E-C4E31913E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8DCB6-F897-85D0-8BF5-D023F584D5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43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D0BB8-B348-D619-536B-4300EEC96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0E05E8-F368-E697-905E-04E52AFD0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468A61-6CA7-9BE2-7EE6-1C5CCDC4A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565A4-A86A-5F0C-0033-A979788354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6E3AE-EB04-688C-A5DA-3BF9C613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266790-BCC8-5AD6-F9A9-EFC1E3EB6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88EAF-A0E3-BF60-229D-CD62B1239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C337E-5B65-262F-333D-B8B3CED3E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11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50D9A-EB25-9B2D-2843-64ABC77AD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7841D-6C3D-03DB-10DF-8BFF5A5D2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FA9677-85EA-1120-261C-3D3F80F965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BE1CE-BFF8-31C7-9854-A9D1294684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0AC94-167C-4D11-A21A-92B27B0736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7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39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5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183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8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03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67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7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4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6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41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4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2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8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EC118-BF82-462A-9E97-DA035F73B3A7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8B1E05B-22BB-4EFD-91C6-DB94E1C31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F96C-0B13-B84A-2F37-CD7F8B507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03AC13"/>
                </a:solidFill>
              </a:rPr>
              <a:t>Ludlow-Taylor Elementary School </a:t>
            </a:r>
            <a:br>
              <a:rPr lang="en-US" sz="3400" dirty="0">
                <a:solidFill>
                  <a:srgbClr val="03AC13"/>
                </a:solidFill>
              </a:rPr>
            </a:br>
            <a:r>
              <a:rPr lang="en-US" sz="3400" dirty="0">
                <a:solidFill>
                  <a:srgbClr val="03AC13"/>
                </a:solidFill>
              </a:rPr>
              <a:t>February LSAT 2026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8E3666-8F2A-73EE-988C-1F305D03E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2.23.26</a:t>
            </a:r>
          </a:p>
        </p:txBody>
      </p:sp>
      <p:pic>
        <p:nvPicPr>
          <p:cNvPr id="15" name="Picture 14" descr="A green square with white text&#10;&#10;Description automatically generated">
            <a:extLst>
              <a:ext uri="{FF2B5EF4-FFF2-40B4-BE49-F238E27FC236}">
                <a16:creationId xmlns:a16="http://schemas.microsoft.com/office/drawing/2014/main" id="{C8EEB6C6-6E8B-9BF2-59AC-563515E5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3" t="31045" r="39755" b="30947"/>
          <a:stretch/>
        </p:blipFill>
        <p:spPr>
          <a:xfrm>
            <a:off x="3551058" y="934222"/>
            <a:ext cx="3157853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8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B4ADB-D049-9006-CCD8-616D7F5C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plex maths formulae on a blackboard">
            <a:extLst>
              <a:ext uri="{FF2B5EF4-FFF2-40B4-BE49-F238E27FC236}">
                <a16:creationId xmlns:a16="http://schemas.microsoft.com/office/drawing/2014/main" id="{724B19A2-C644-31E7-85B4-F74E7F65B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t="9091" r="65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66E7D7-40BD-24E2-B77F-DD0E84729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428020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03AC13"/>
                </a:solidFill>
              </a:rPr>
              <a:t>Principal Miller’s</a:t>
            </a:r>
            <a:br>
              <a:rPr lang="en-US" sz="4000" dirty="0">
                <a:solidFill>
                  <a:srgbClr val="03AC13"/>
                </a:solidFill>
              </a:rPr>
            </a:br>
            <a:r>
              <a:rPr lang="en-US" sz="4000" dirty="0">
                <a:solidFill>
                  <a:srgbClr val="03AC13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427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mplex maths formulae on a blackboard">
            <a:extLst>
              <a:ext uri="{FF2B5EF4-FFF2-40B4-BE49-F238E27FC236}">
                <a16:creationId xmlns:a16="http://schemas.microsoft.com/office/drawing/2014/main" id="{38107928-6DB8-DEB2-3874-CA6C5CD3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t="9091" r="65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2F96C-0B13-B84A-2F37-CD7F8B50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0" y="1678666"/>
            <a:ext cx="5005632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03AC13"/>
                </a:solidFill>
              </a:rPr>
              <a:t>Open Discussion/</a:t>
            </a:r>
            <a:br>
              <a:rPr lang="en-US" sz="4000" dirty="0">
                <a:solidFill>
                  <a:srgbClr val="03AC13"/>
                </a:solidFill>
              </a:rPr>
            </a:br>
            <a:r>
              <a:rPr lang="en-US" sz="4000" dirty="0">
                <a:solidFill>
                  <a:srgbClr val="03AC13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3168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2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3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4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 descr="Complex maths formulae on a blackboard">
            <a:extLst>
              <a:ext uri="{FF2B5EF4-FFF2-40B4-BE49-F238E27FC236}">
                <a16:creationId xmlns:a16="http://schemas.microsoft.com/office/drawing/2014/main" id="{38107928-6DB8-DEB2-3874-CA6C5CD3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0655" b="929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28" name="Isosceles Triangle 127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0" name="Parallelogram 129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2F96C-0B13-B84A-2F37-CD7F8B50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23" y="1241381"/>
            <a:ext cx="4569803" cy="23484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dirty="0">
                <a:solidFill>
                  <a:srgbClr val="03AC13"/>
                </a:solidFill>
              </a:rPr>
              <a:t>Open Session of the LSAT Meeting has ended. </a:t>
            </a:r>
            <a:br>
              <a:rPr lang="en-US" dirty="0">
                <a:solidFill>
                  <a:srgbClr val="03AC13"/>
                </a:solidFill>
              </a:rPr>
            </a:br>
            <a:br>
              <a:rPr lang="en-US" dirty="0">
                <a:solidFill>
                  <a:srgbClr val="03AC13"/>
                </a:solidFill>
              </a:rPr>
            </a:br>
            <a:r>
              <a:rPr lang="en-US" dirty="0">
                <a:solidFill>
                  <a:srgbClr val="03AC13"/>
                </a:solidFill>
              </a:rPr>
              <a:t>Good night.</a:t>
            </a:r>
          </a:p>
        </p:txBody>
      </p:sp>
      <p:sp>
        <p:nvSpPr>
          <p:cNvPr id="142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4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6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8" name="Isosceles Triangle 147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green square with white text&#10;&#10;Description automatically generated">
            <a:extLst>
              <a:ext uri="{FF2B5EF4-FFF2-40B4-BE49-F238E27FC236}">
                <a16:creationId xmlns:a16="http://schemas.microsoft.com/office/drawing/2014/main" id="{A1C703B4-1989-65B5-2479-65CEB6C74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3" t="31045" r="39755" b="30947"/>
          <a:stretch/>
        </p:blipFill>
        <p:spPr>
          <a:xfrm>
            <a:off x="6027973" y="3819442"/>
            <a:ext cx="2247700" cy="23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2F96C-0B13-B84A-2F37-CD7F8B50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3AC13"/>
                </a:solidFill>
              </a:rPr>
              <a:t>Agenda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08E3666-8F2A-73EE-988C-1F305D03E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829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L-T’s Initial FY27 Budget</a:t>
            </a:r>
            <a:endParaRPr lang="en-US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highlight>
                <a:srgbClr val="FFFFFF"/>
              </a:highlight>
              <a:latin typeface="+mj-lt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Principal Miller’s Overview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Open discussion / questions from L-T Community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Closed discussion: LSAT Members only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5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5" descr="Complex maths formulae on a blackboard">
            <a:extLst>
              <a:ext uri="{FF2B5EF4-FFF2-40B4-BE49-F238E27FC236}">
                <a16:creationId xmlns:a16="http://schemas.microsoft.com/office/drawing/2014/main" id="{38107928-6DB8-DEB2-3874-CA6C5CD30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8" t="9091" r="65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2F96C-0B13-B84A-2F37-CD7F8B50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97" y="1678666"/>
            <a:ext cx="5137608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>
                <a:solidFill>
                  <a:srgbClr val="03AC13"/>
                </a:solidFill>
              </a:rPr>
              <a:t>L-T’s Initial FY27 Budget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1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B434A-2AD1-0C05-BA4B-C9FAFD3F1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E4F7-3A4E-51F4-62D8-C6383544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Budget: Initial Allocation</a:t>
            </a:r>
          </a:p>
        </p:txBody>
      </p:sp>
      <p:pic>
        <p:nvPicPr>
          <p:cNvPr id="8" name="Content Placeholder 7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B210CDCB-8B77-2731-5268-465D33685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4" t="16648" r="58104" b="37632"/>
          <a:stretch>
            <a:fillRect/>
          </a:stretch>
        </p:blipFill>
        <p:spPr>
          <a:xfrm>
            <a:off x="1261682" y="1066954"/>
            <a:ext cx="5081968" cy="5712529"/>
          </a:xfrm>
        </p:spPr>
      </p:pic>
    </p:spTree>
    <p:extLst>
      <p:ext uri="{BB962C8B-B14F-4D97-AF65-F5344CB8AC3E}">
        <p14:creationId xmlns:p14="http://schemas.microsoft.com/office/powerpoint/2010/main" val="355965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19E5A-F002-AA7F-A0C1-379CE655D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51C0-7D7A-C450-98D0-C4612131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Budget: By Flexibility Level</a:t>
            </a:r>
          </a:p>
        </p:txBody>
      </p:sp>
      <p:pic>
        <p:nvPicPr>
          <p:cNvPr id="11" name="Content Placeholder 1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1D7E069-6250-54EA-D89B-6C209D734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t="35092" r="58267" b="35294"/>
          <a:stretch>
            <a:fillRect/>
          </a:stretch>
        </p:blipFill>
        <p:spPr>
          <a:xfrm>
            <a:off x="1060808" y="1396732"/>
            <a:ext cx="5473874" cy="4184918"/>
          </a:xfrm>
        </p:spPr>
      </p:pic>
    </p:spTree>
    <p:extLst>
      <p:ext uri="{BB962C8B-B14F-4D97-AF65-F5344CB8AC3E}">
        <p14:creationId xmlns:p14="http://schemas.microsoft.com/office/powerpoint/2010/main" val="304031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90DB2-F9C2-075A-CAB2-97FCE891D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122B-554B-D7EB-50EE-D63AB33E6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Budget: How is it calculated?</a:t>
            </a:r>
          </a:p>
        </p:txBody>
      </p:sp>
      <p:pic>
        <p:nvPicPr>
          <p:cNvPr id="10" name="Content Placeholder 9" descr="A picture containing text, screenshot, indoor&#10;&#10;AI-generated content may be incorrect.">
            <a:extLst>
              <a:ext uri="{FF2B5EF4-FFF2-40B4-BE49-F238E27FC236}">
                <a16:creationId xmlns:a16="http://schemas.microsoft.com/office/drawing/2014/main" id="{796EE4FA-70D4-CB2E-36EA-A302C8797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3" t="22526" r="53740" b="43152"/>
          <a:stretch>
            <a:fillRect/>
          </a:stretch>
        </p:blipFill>
        <p:spPr>
          <a:xfrm>
            <a:off x="895350" y="1333500"/>
            <a:ext cx="5975350" cy="3967632"/>
          </a:xfrm>
        </p:spPr>
      </p:pic>
    </p:spTree>
    <p:extLst>
      <p:ext uri="{BB962C8B-B14F-4D97-AF65-F5344CB8AC3E}">
        <p14:creationId xmlns:p14="http://schemas.microsoft.com/office/powerpoint/2010/main" val="76242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F41A4-2211-A1C3-DFAD-B6D905F2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0381-532A-0676-A0CE-D148F95A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Budget: Year-on-Year Changes</a:t>
            </a:r>
          </a:p>
        </p:txBody>
      </p:sp>
      <p:pic>
        <p:nvPicPr>
          <p:cNvPr id="11" name="Content Placeholder 10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99FFBCF9-D0A5-7583-79AA-F0C12E2FA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11362" r="58034" b="64850"/>
          <a:stretch>
            <a:fillRect/>
          </a:stretch>
        </p:blipFill>
        <p:spPr>
          <a:xfrm>
            <a:off x="610535" y="1210818"/>
            <a:ext cx="6780865" cy="3943036"/>
          </a:xfrm>
        </p:spPr>
      </p:pic>
    </p:spTree>
    <p:extLst>
      <p:ext uri="{BB962C8B-B14F-4D97-AF65-F5344CB8AC3E}">
        <p14:creationId xmlns:p14="http://schemas.microsoft.com/office/powerpoint/2010/main" val="116847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93D9F-8432-DBC4-8C66-938DE0356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5E704-C2FD-9551-DFE6-97A137FF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Budget: How is it calculated?</a:t>
            </a:r>
          </a:p>
        </p:txBody>
      </p:sp>
      <p:pic>
        <p:nvPicPr>
          <p:cNvPr id="6" name="Content Placeholder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8A9DD24-475E-4387-30D1-9EB799B91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818" r="46278" b="31573"/>
          <a:stretch>
            <a:fillRect/>
          </a:stretch>
        </p:blipFill>
        <p:spPr>
          <a:xfrm>
            <a:off x="742950" y="1384224"/>
            <a:ext cx="7378700" cy="4089551"/>
          </a:xfrm>
        </p:spPr>
      </p:pic>
    </p:spTree>
    <p:extLst>
      <p:ext uri="{BB962C8B-B14F-4D97-AF65-F5344CB8AC3E}">
        <p14:creationId xmlns:p14="http://schemas.microsoft.com/office/powerpoint/2010/main" val="145367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E7A4-4E7B-A277-4C58-00E842263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F491-1686-30FB-EC1E-D1C928853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3AC13"/>
                </a:solidFill>
              </a:rPr>
              <a:t>L-T FY27 Budget : How does it compare?</a:t>
            </a:r>
          </a:p>
        </p:txBody>
      </p:sp>
      <p:pic>
        <p:nvPicPr>
          <p:cNvPr id="6" name="Content Placeholder 5" descr="Graphical user interface&#10;&#10;AI-generated content may be incorrect.">
            <a:extLst>
              <a:ext uri="{FF2B5EF4-FFF2-40B4-BE49-F238E27FC236}">
                <a16:creationId xmlns:a16="http://schemas.microsoft.com/office/drawing/2014/main" id="{9C72ABC5-927B-48B0-43EB-96B90730B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818" r="44284" b="28678"/>
          <a:stretch>
            <a:fillRect/>
          </a:stretch>
        </p:blipFill>
        <p:spPr>
          <a:xfrm>
            <a:off x="677334" y="1517650"/>
            <a:ext cx="8271741" cy="4527550"/>
          </a:xfrm>
        </p:spPr>
      </p:pic>
    </p:spTree>
    <p:extLst>
      <p:ext uri="{BB962C8B-B14F-4D97-AF65-F5344CB8AC3E}">
        <p14:creationId xmlns:p14="http://schemas.microsoft.com/office/powerpoint/2010/main" val="31027219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1024</TotalTime>
  <Words>109</Words>
  <Application>Microsoft Office PowerPoint</Application>
  <PresentationFormat>Widescreen</PresentationFormat>
  <Paragraphs>26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Arial</vt:lpstr>
      <vt:lpstr>Trebuchet MS</vt:lpstr>
      <vt:lpstr>Wingdings 3</vt:lpstr>
      <vt:lpstr>Facet</vt:lpstr>
      <vt:lpstr>Ludlow-Taylor Elementary School  February LSAT 2026 Meeting</vt:lpstr>
      <vt:lpstr>Agenda</vt:lpstr>
      <vt:lpstr>L-T’s Initial FY27 Budget</vt:lpstr>
      <vt:lpstr>L-T FY27 Budget: Initial Allocation</vt:lpstr>
      <vt:lpstr>L-T FY27 Budget: By Flexibility Level</vt:lpstr>
      <vt:lpstr>L-T FY27 Budget: How is it calculated?</vt:lpstr>
      <vt:lpstr>L-T FY27 Budget: Year-on-Year Changes</vt:lpstr>
      <vt:lpstr>L-T FY27 Budget: How is it calculated?</vt:lpstr>
      <vt:lpstr>L-T FY27 Budget : How does it compare?</vt:lpstr>
      <vt:lpstr>Principal Miller’s Overview</vt:lpstr>
      <vt:lpstr>Open Discussion/ Questions</vt:lpstr>
      <vt:lpstr>Open Session of the LSAT Meeting has ended.   Good night.</vt:lpstr>
    </vt:vector>
  </TitlesOfParts>
  <Company>Department of State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O'Connor, Elizabeth M</dc:creator>
  <cp:lastModifiedBy>O'Connor, Elizabeth M</cp:lastModifiedBy>
  <cp:revision>5</cp:revision>
  <dcterms:created xsi:type="dcterms:W3CDTF">2024-10-14T16:22:16Z</dcterms:created>
  <dcterms:modified xsi:type="dcterms:W3CDTF">2026-02-23T22:04:04Z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65d9ee-429a-4d5f-97cc-cfb56e044a6e_Enabled">
    <vt:lpwstr>true</vt:lpwstr>
  </property>
  <property fmtid="{D5CDD505-2E9C-101B-9397-08002B2CF9AE}" pid="3" name="MSIP_Label_1665d9ee-429a-4d5f-97cc-cfb56e044a6e_SetDate">
    <vt:lpwstr>2024-10-14T16:48:00Z</vt:lpwstr>
  </property>
  <property fmtid="{D5CDD505-2E9C-101B-9397-08002B2CF9AE}" pid="4" name="MSIP_Label_1665d9ee-429a-4d5f-97cc-cfb56e044a6e_Method">
    <vt:lpwstr>Privileged</vt:lpwstr>
  </property>
  <property fmtid="{D5CDD505-2E9C-101B-9397-08002B2CF9AE}" pid="5" name="MSIP_Label_1665d9ee-429a-4d5f-97cc-cfb56e044a6e_Name">
    <vt:lpwstr>1665d9ee-429a-4d5f-97cc-cfb56e044a6e</vt:lpwstr>
  </property>
  <property fmtid="{D5CDD505-2E9C-101B-9397-08002B2CF9AE}" pid="6" name="MSIP_Label_1665d9ee-429a-4d5f-97cc-cfb56e044a6e_SiteId">
    <vt:lpwstr>66cf5074-5afe-48d1-a691-a12b2121f44b</vt:lpwstr>
  </property>
  <property fmtid="{D5CDD505-2E9C-101B-9397-08002B2CF9AE}" pid="7" name="MSIP_Label_1665d9ee-429a-4d5f-97cc-cfb56e044a6e_ActionId">
    <vt:lpwstr>bcff7584-0bf7-442b-a23d-8ec99f24aaeb</vt:lpwstr>
  </property>
  <property fmtid="{D5CDD505-2E9C-101B-9397-08002B2CF9AE}" pid="8" name="MSIP_Label_1665d9ee-429a-4d5f-97cc-cfb56e044a6e_ContentBits">
    <vt:lpwstr>0</vt:lpwstr>
  </property>
</Properties>
</file>