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61" r:id="rId5"/>
    <p:sldId id="262" r:id="rId6"/>
    <p:sldId id="263" r:id="rId7"/>
    <p:sldId id="5484" r:id="rId8"/>
    <p:sldId id="421" r:id="rId9"/>
    <p:sldId id="5486" r:id="rId10"/>
    <p:sldId id="5485" r:id="rId11"/>
    <p:sldId id="5483" r:id="rId12"/>
    <p:sldId id="467" r:id="rId13"/>
    <p:sldId id="477" r:id="rId14"/>
    <p:sldId id="5487" r:id="rId15"/>
    <p:sldId id="420" r:id="rId16"/>
    <p:sldId id="5488" r:id="rId17"/>
    <p:sldId id="4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7F186-7E00-5E15-E63D-BC536F61863A}" v="415" dt="2025-09-14T21:53:37.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5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8F3BD-3FB6-44D1-BCCD-7851980FFA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5DCC6E4-D2FF-4690-AD8F-202E00380417}">
      <dgm:prSet/>
      <dgm:spPr/>
      <dgm:t>
        <a:bodyPr/>
        <a:lstStyle/>
        <a:p>
          <a:r>
            <a:rPr lang="en-US" dirty="0"/>
            <a:t>Ms. Atchison (teacher union rep) – 2nd</a:t>
          </a:r>
        </a:p>
      </dgm:t>
    </dgm:pt>
    <dgm:pt modelId="{A00B4A62-2B72-46C3-8EF2-BA96F20C2230}" type="parTrans" cxnId="{CDCCB537-FE16-433B-94DF-0BBBF0F09164}">
      <dgm:prSet/>
      <dgm:spPr/>
      <dgm:t>
        <a:bodyPr/>
        <a:lstStyle/>
        <a:p>
          <a:endParaRPr lang="en-US"/>
        </a:p>
      </dgm:t>
    </dgm:pt>
    <dgm:pt modelId="{1339680E-5E1C-4A01-94CB-6EDAD951CAF3}" type="sibTrans" cxnId="{CDCCB537-FE16-433B-94DF-0BBBF0F09164}">
      <dgm:prSet/>
      <dgm:spPr/>
      <dgm:t>
        <a:bodyPr/>
        <a:lstStyle/>
        <a:p>
          <a:endParaRPr lang="en-US"/>
        </a:p>
      </dgm:t>
    </dgm:pt>
    <dgm:pt modelId="{C82E5F1D-2591-4B8C-BBF0-91EACA738CEF}">
      <dgm:prSet/>
      <dgm:spPr/>
      <dgm:t>
        <a:bodyPr/>
        <a:lstStyle/>
        <a:p>
          <a:r>
            <a:rPr lang="en-US" dirty="0"/>
            <a:t>Ms. Blackstone - PK3</a:t>
          </a:r>
        </a:p>
      </dgm:t>
    </dgm:pt>
    <dgm:pt modelId="{ED40F62A-E011-455E-BA17-A7E75BB42E8A}" type="parTrans" cxnId="{0B4798E2-C85C-439A-B444-04F5EDE16D27}">
      <dgm:prSet/>
      <dgm:spPr/>
      <dgm:t>
        <a:bodyPr/>
        <a:lstStyle/>
        <a:p>
          <a:endParaRPr lang="en-US"/>
        </a:p>
      </dgm:t>
    </dgm:pt>
    <dgm:pt modelId="{16D6E121-4807-4F3A-AE65-5AA8CE796D77}" type="sibTrans" cxnId="{0B4798E2-C85C-439A-B444-04F5EDE16D27}">
      <dgm:prSet/>
      <dgm:spPr/>
      <dgm:t>
        <a:bodyPr/>
        <a:lstStyle/>
        <a:p>
          <a:endParaRPr lang="en-US"/>
        </a:p>
      </dgm:t>
    </dgm:pt>
    <dgm:pt modelId="{FD387B6E-E4D6-4430-A8E5-179C5C55104F}">
      <dgm:prSet/>
      <dgm:spPr/>
      <dgm:t>
        <a:bodyPr/>
        <a:lstStyle/>
        <a:p>
          <a:pPr rtl="0"/>
          <a:r>
            <a:rPr lang="en-US" dirty="0"/>
            <a:t>Ms. Cooper </a:t>
          </a:r>
          <a:r>
            <a:rPr lang="en-US" dirty="0">
              <a:latin typeface="Aptos Display" panose="020F0302020204030204"/>
            </a:rPr>
            <a:t>–</a:t>
          </a:r>
          <a:r>
            <a:rPr lang="en-US" dirty="0"/>
            <a:t>1st</a:t>
          </a:r>
          <a:endParaRPr lang="en-US" dirty="0">
            <a:latin typeface="Aptos Display" panose="020F0302020204030204"/>
          </a:endParaRPr>
        </a:p>
      </dgm:t>
    </dgm:pt>
    <dgm:pt modelId="{BEA0433C-FFCB-44FA-875C-7F6393F58D58}" type="parTrans" cxnId="{C9569DB9-40CB-40C9-9F78-3FFB0C6106ED}">
      <dgm:prSet/>
      <dgm:spPr/>
      <dgm:t>
        <a:bodyPr/>
        <a:lstStyle/>
        <a:p>
          <a:endParaRPr lang="en-US"/>
        </a:p>
      </dgm:t>
    </dgm:pt>
    <dgm:pt modelId="{009B5541-26A7-48B3-92B2-DE15ABF442A3}" type="sibTrans" cxnId="{C9569DB9-40CB-40C9-9F78-3FFB0C6106ED}">
      <dgm:prSet/>
      <dgm:spPr/>
      <dgm:t>
        <a:bodyPr/>
        <a:lstStyle/>
        <a:p>
          <a:endParaRPr lang="en-US"/>
        </a:p>
      </dgm:t>
    </dgm:pt>
    <dgm:pt modelId="{302156F7-9B9D-4181-8A10-5B0D01FBC09B}">
      <dgm:prSet/>
      <dgm:spPr/>
      <dgm:t>
        <a:bodyPr/>
        <a:lstStyle/>
        <a:p>
          <a:r>
            <a:rPr lang="en-US" dirty="0"/>
            <a:t>Ms. Davis (aides union rep) - educational aide</a:t>
          </a:r>
        </a:p>
      </dgm:t>
    </dgm:pt>
    <dgm:pt modelId="{620F7ABB-E0C3-4DF2-967A-B73A865C8B1E}" type="parTrans" cxnId="{1C4DF39C-E269-43E3-A8E2-9FDC99454756}">
      <dgm:prSet/>
      <dgm:spPr/>
      <dgm:t>
        <a:bodyPr/>
        <a:lstStyle/>
        <a:p>
          <a:endParaRPr lang="en-US"/>
        </a:p>
      </dgm:t>
    </dgm:pt>
    <dgm:pt modelId="{4911EC8F-C745-4010-BBBD-282C69E011B0}" type="sibTrans" cxnId="{1C4DF39C-E269-43E3-A8E2-9FDC99454756}">
      <dgm:prSet/>
      <dgm:spPr/>
      <dgm:t>
        <a:bodyPr/>
        <a:lstStyle/>
        <a:p>
          <a:endParaRPr lang="en-US"/>
        </a:p>
      </dgm:t>
    </dgm:pt>
    <dgm:pt modelId="{009D24B8-9769-4981-844C-E77BB7D866FE}">
      <dgm:prSet phldr="0"/>
      <dgm:spPr/>
      <dgm:t>
        <a:bodyPr/>
        <a:lstStyle/>
        <a:p>
          <a:pPr rtl="0"/>
          <a:r>
            <a:rPr lang="en-US" dirty="0">
              <a:latin typeface="Aptos Display" panose="020F0302020204030204"/>
            </a:rPr>
            <a:t>Chris Hanley</a:t>
          </a:r>
          <a:endParaRPr lang="en-US" dirty="0"/>
        </a:p>
      </dgm:t>
    </dgm:pt>
    <dgm:pt modelId="{0788377D-F544-47DF-89BC-27D81FA9FE43}" type="parTrans" cxnId="{6603CD99-4888-47CC-884B-A5C639BDC1FE}">
      <dgm:prSet/>
      <dgm:spPr/>
      <dgm:t>
        <a:bodyPr/>
        <a:lstStyle/>
        <a:p>
          <a:endParaRPr lang="en-US"/>
        </a:p>
      </dgm:t>
    </dgm:pt>
    <dgm:pt modelId="{F1B985FD-7E7E-48EB-8E49-B314AF07EEE9}" type="sibTrans" cxnId="{6603CD99-4888-47CC-884B-A5C639BDC1FE}">
      <dgm:prSet/>
      <dgm:spPr/>
      <dgm:t>
        <a:bodyPr/>
        <a:lstStyle/>
        <a:p>
          <a:endParaRPr lang="en-US"/>
        </a:p>
      </dgm:t>
    </dgm:pt>
    <dgm:pt modelId="{582BA581-C529-42A6-B397-804B90C242B8}">
      <dgm:prSet/>
      <dgm:spPr/>
      <dgm:t>
        <a:bodyPr/>
        <a:lstStyle/>
        <a:p>
          <a:r>
            <a:rPr lang="en-US" dirty="0"/>
            <a:t>Beth O'Connor</a:t>
          </a:r>
        </a:p>
      </dgm:t>
    </dgm:pt>
    <dgm:pt modelId="{F56F32C9-0D29-486B-95A3-241FC2CD00B3}" type="parTrans" cxnId="{AA899BF4-E29F-4FD4-9E5E-1F777372B878}">
      <dgm:prSet/>
      <dgm:spPr/>
      <dgm:t>
        <a:bodyPr/>
        <a:lstStyle/>
        <a:p>
          <a:endParaRPr lang="en-US"/>
        </a:p>
      </dgm:t>
    </dgm:pt>
    <dgm:pt modelId="{BBEA2640-45A5-4DD7-9C7D-F8E4791DFBF6}" type="sibTrans" cxnId="{AA899BF4-E29F-4FD4-9E5E-1F777372B878}">
      <dgm:prSet/>
      <dgm:spPr/>
      <dgm:t>
        <a:bodyPr/>
        <a:lstStyle/>
        <a:p>
          <a:endParaRPr lang="en-US"/>
        </a:p>
      </dgm:t>
    </dgm:pt>
    <dgm:pt modelId="{DE4644CF-B1FD-4981-BEBA-21B1D9FBD14A}">
      <dgm:prSet phldr="0"/>
      <dgm:spPr/>
      <dgm:t>
        <a:bodyPr/>
        <a:lstStyle/>
        <a:p>
          <a:pPr rtl="0"/>
          <a:r>
            <a:rPr lang="en-US" dirty="0">
              <a:latin typeface="Aptos Display" panose="020F0302020204030204"/>
            </a:rPr>
            <a:t>Ms. A. Henderson – ECE CES</a:t>
          </a:r>
          <a:endParaRPr lang="en-US" dirty="0"/>
        </a:p>
      </dgm:t>
    </dgm:pt>
    <dgm:pt modelId="{9B4CD74D-CCFA-44DB-AD8E-22BF2DEE552E}" type="parTrans" cxnId="{C845CD8E-8840-4728-8A9E-A7600A5D2DB6}">
      <dgm:prSet/>
      <dgm:spPr/>
      <dgm:t>
        <a:bodyPr/>
        <a:lstStyle/>
        <a:p>
          <a:endParaRPr lang="en-US"/>
        </a:p>
      </dgm:t>
    </dgm:pt>
    <dgm:pt modelId="{0DF32BDE-8D29-4641-A433-4DCFEADB48C8}" type="sibTrans" cxnId="{C845CD8E-8840-4728-8A9E-A7600A5D2DB6}">
      <dgm:prSet/>
      <dgm:spPr/>
      <dgm:t>
        <a:bodyPr/>
        <a:lstStyle/>
        <a:p>
          <a:endParaRPr lang="en-US"/>
        </a:p>
      </dgm:t>
    </dgm:pt>
    <dgm:pt modelId="{4FA1077E-64B4-4D2D-87C6-272C2C0CA8D6}">
      <dgm:prSet phldr="0"/>
      <dgm:spPr/>
      <dgm:t>
        <a:bodyPr/>
        <a:lstStyle/>
        <a:p>
          <a:pPr rtl="0"/>
          <a:r>
            <a:rPr lang="en-US" dirty="0">
              <a:latin typeface="Aptos Display" panose="020F0302020204030204"/>
            </a:rPr>
            <a:t>Ms. L. Jackson – 3rd gr writing</a:t>
          </a:r>
        </a:p>
      </dgm:t>
    </dgm:pt>
    <dgm:pt modelId="{D12AED75-A7AD-41DF-8321-AD1FBD6F4D15}" type="parTrans" cxnId="{4CF93EE5-030B-4306-B5B0-CB76EC4D18F7}">
      <dgm:prSet/>
      <dgm:spPr/>
      <dgm:t>
        <a:bodyPr/>
        <a:lstStyle/>
        <a:p>
          <a:endParaRPr lang="en-US"/>
        </a:p>
      </dgm:t>
    </dgm:pt>
    <dgm:pt modelId="{D4E321C3-8A76-4501-AF32-858CF62DF790}" type="sibTrans" cxnId="{4CF93EE5-030B-4306-B5B0-CB76EC4D18F7}">
      <dgm:prSet/>
      <dgm:spPr/>
      <dgm:t>
        <a:bodyPr/>
        <a:lstStyle/>
        <a:p>
          <a:endParaRPr lang="en-US"/>
        </a:p>
      </dgm:t>
    </dgm:pt>
    <dgm:pt modelId="{A0CC3D26-A5B3-4896-9C44-2A61D0ADB323}">
      <dgm:prSet phldr="0"/>
      <dgm:spPr/>
      <dgm:t>
        <a:bodyPr/>
        <a:lstStyle/>
        <a:p>
          <a:pPr rtl="0"/>
          <a:r>
            <a:rPr lang="en-US" dirty="0">
              <a:latin typeface="Aptos Display" panose="020F0302020204030204"/>
            </a:rPr>
            <a:t>Jasmine Tingling-Clemmons</a:t>
          </a:r>
        </a:p>
      </dgm:t>
    </dgm:pt>
    <dgm:pt modelId="{7F980D87-4890-4D64-8880-94044DB6CB03}" type="parTrans" cxnId="{5CA3AD05-997D-4383-85D9-6DEB41CC0AA6}">
      <dgm:prSet/>
      <dgm:spPr/>
      <dgm:t>
        <a:bodyPr/>
        <a:lstStyle/>
        <a:p>
          <a:endParaRPr lang="en-US"/>
        </a:p>
      </dgm:t>
    </dgm:pt>
    <dgm:pt modelId="{C2245574-87CC-4197-897E-8EB49C3E73AE}" type="sibTrans" cxnId="{5CA3AD05-997D-4383-85D9-6DEB41CC0AA6}">
      <dgm:prSet/>
      <dgm:spPr/>
      <dgm:t>
        <a:bodyPr/>
        <a:lstStyle/>
        <a:p>
          <a:endParaRPr lang="en-US"/>
        </a:p>
      </dgm:t>
    </dgm:pt>
    <dgm:pt modelId="{DD26D164-1A0D-4F93-A5B5-0F06368707BA}">
      <dgm:prSet phldr="0"/>
      <dgm:spPr/>
      <dgm:t>
        <a:bodyPr/>
        <a:lstStyle/>
        <a:p>
          <a:pPr rtl="0"/>
          <a:r>
            <a:rPr lang="en-US" dirty="0">
              <a:latin typeface="Aptos Display" panose="020F0302020204030204"/>
            </a:rPr>
            <a:t>Angelle Baugh</a:t>
          </a:r>
          <a:endParaRPr lang="en-US" dirty="0"/>
        </a:p>
      </dgm:t>
    </dgm:pt>
    <dgm:pt modelId="{1701FBE3-81B0-4E18-8BEF-AD4DD330F88B}" type="parTrans" cxnId="{D3252088-925F-4DA8-92D8-63C075CF1575}">
      <dgm:prSet/>
      <dgm:spPr/>
      <dgm:t>
        <a:bodyPr/>
        <a:lstStyle/>
        <a:p>
          <a:endParaRPr lang="en-US"/>
        </a:p>
      </dgm:t>
    </dgm:pt>
    <dgm:pt modelId="{A3B8E4FB-9D45-4381-8FFA-470F0D9CBD77}" type="sibTrans" cxnId="{D3252088-925F-4DA8-92D8-63C075CF1575}">
      <dgm:prSet/>
      <dgm:spPr/>
      <dgm:t>
        <a:bodyPr/>
        <a:lstStyle/>
        <a:p>
          <a:endParaRPr lang="en-US"/>
        </a:p>
      </dgm:t>
    </dgm:pt>
    <dgm:pt modelId="{05E03F4A-247B-47FC-943D-7D1AE7AF5583}">
      <dgm:prSet phldr="0"/>
      <dgm:spPr/>
      <dgm:t>
        <a:bodyPr/>
        <a:lstStyle/>
        <a:p>
          <a:pPr rtl="0"/>
          <a:r>
            <a:rPr lang="en-US" dirty="0">
              <a:latin typeface="Aptos Display" panose="020F0302020204030204"/>
            </a:rPr>
            <a:t>Andrea </a:t>
          </a:r>
          <a:r>
            <a:rPr lang="en-US" dirty="0" err="1">
              <a:latin typeface="Aptos Display" panose="020F0302020204030204"/>
            </a:rPr>
            <a:t>Lisell</a:t>
          </a:r>
          <a:r>
            <a:rPr lang="en-US" dirty="0">
              <a:latin typeface="Aptos Display" panose="020F0302020204030204"/>
            </a:rPr>
            <a:t> – PTO rep</a:t>
          </a:r>
        </a:p>
      </dgm:t>
    </dgm:pt>
    <dgm:pt modelId="{82842998-BE4C-4948-9CC0-F033ECDB9D8D}" type="parTrans" cxnId="{3AB454EF-F788-440A-97F4-EFD6CCA96F86}">
      <dgm:prSet/>
      <dgm:spPr/>
      <dgm:t>
        <a:bodyPr/>
        <a:lstStyle/>
        <a:p>
          <a:endParaRPr lang="en-US"/>
        </a:p>
      </dgm:t>
    </dgm:pt>
    <dgm:pt modelId="{6B18E471-0368-4A2A-901D-EA7FA850DC33}" type="sibTrans" cxnId="{3AB454EF-F788-440A-97F4-EFD6CCA96F86}">
      <dgm:prSet/>
      <dgm:spPr/>
      <dgm:t>
        <a:bodyPr/>
        <a:lstStyle/>
        <a:p>
          <a:endParaRPr lang="en-US"/>
        </a:p>
      </dgm:t>
    </dgm:pt>
    <dgm:pt modelId="{09FBCB3E-1120-4C2C-900B-9BE3B544226F}" type="pres">
      <dgm:prSet presAssocID="{3A78F3BD-3FB6-44D1-BCCD-7851980FFA92}" presName="vert0" presStyleCnt="0">
        <dgm:presLayoutVars>
          <dgm:dir/>
          <dgm:animOne val="branch"/>
          <dgm:animLvl val="lvl"/>
        </dgm:presLayoutVars>
      </dgm:prSet>
      <dgm:spPr/>
    </dgm:pt>
    <dgm:pt modelId="{0EFC4EFB-4D0B-4631-94A5-E269EB2A0E59}" type="pres">
      <dgm:prSet presAssocID="{05DCC6E4-D2FF-4690-AD8F-202E00380417}" presName="thickLine" presStyleLbl="alignNode1" presStyleIdx="0" presStyleCnt="11"/>
      <dgm:spPr/>
    </dgm:pt>
    <dgm:pt modelId="{75FA0CFA-E717-45F3-A7A3-B03900BB3409}" type="pres">
      <dgm:prSet presAssocID="{05DCC6E4-D2FF-4690-AD8F-202E00380417}" presName="horz1" presStyleCnt="0"/>
      <dgm:spPr/>
    </dgm:pt>
    <dgm:pt modelId="{414F4C42-E02C-4185-8811-8CB73EA6EB0C}" type="pres">
      <dgm:prSet presAssocID="{05DCC6E4-D2FF-4690-AD8F-202E00380417}" presName="tx1" presStyleLbl="revTx" presStyleIdx="0" presStyleCnt="11"/>
      <dgm:spPr/>
    </dgm:pt>
    <dgm:pt modelId="{A28BD9D8-0F3E-4B4D-B5E7-D2F0D95C5D5C}" type="pres">
      <dgm:prSet presAssocID="{05DCC6E4-D2FF-4690-AD8F-202E00380417}" presName="vert1" presStyleCnt="0"/>
      <dgm:spPr/>
    </dgm:pt>
    <dgm:pt modelId="{147F00FF-4318-4972-A128-576E45AF2662}" type="pres">
      <dgm:prSet presAssocID="{4FA1077E-64B4-4D2D-87C6-272C2C0CA8D6}" presName="thickLine" presStyleLbl="alignNode1" presStyleIdx="1" presStyleCnt="11"/>
      <dgm:spPr/>
    </dgm:pt>
    <dgm:pt modelId="{7794D296-20F1-4DAF-81D9-22DF2242CFE1}" type="pres">
      <dgm:prSet presAssocID="{4FA1077E-64B4-4D2D-87C6-272C2C0CA8D6}" presName="horz1" presStyleCnt="0"/>
      <dgm:spPr/>
    </dgm:pt>
    <dgm:pt modelId="{17D2E2FE-16F7-4E9C-B54F-B4B399874EC1}" type="pres">
      <dgm:prSet presAssocID="{4FA1077E-64B4-4D2D-87C6-272C2C0CA8D6}" presName="tx1" presStyleLbl="revTx" presStyleIdx="1" presStyleCnt="11"/>
      <dgm:spPr/>
    </dgm:pt>
    <dgm:pt modelId="{0609F4B4-903F-435D-84BA-7F2E1ED43F26}" type="pres">
      <dgm:prSet presAssocID="{4FA1077E-64B4-4D2D-87C6-272C2C0CA8D6}" presName="vert1" presStyleCnt="0"/>
      <dgm:spPr/>
    </dgm:pt>
    <dgm:pt modelId="{700D63BA-A410-42C7-959A-BA591CEF6676}" type="pres">
      <dgm:prSet presAssocID="{C82E5F1D-2591-4B8C-BBF0-91EACA738CEF}" presName="thickLine" presStyleLbl="alignNode1" presStyleIdx="2" presStyleCnt="11"/>
      <dgm:spPr/>
    </dgm:pt>
    <dgm:pt modelId="{E206381B-ABCC-49A1-9350-63E9C66536B0}" type="pres">
      <dgm:prSet presAssocID="{C82E5F1D-2591-4B8C-BBF0-91EACA738CEF}" presName="horz1" presStyleCnt="0"/>
      <dgm:spPr/>
    </dgm:pt>
    <dgm:pt modelId="{51EA57D8-3C85-4885-80DA-E387C50327EE}" type="pres">
      <dgm:prSet presAssocID="{C82E5F1D-2591-4B8C-BBF0-91EACA738CEF}" presName="tx1" presStyleLbl="revTx" presStyleIdx="2" presStyleCnt="11"/>
      <dgm:spPr/>
    </dgm:pt>
    <dgm:pt modelId="{F1FCB305-6270-427F-9BAC-7E1387630DD9}" type="pres">
      <dgm:prSet presAssocID="{C82E5F1D-2591-4B8C-BBF0-91EACA738CEF}" presName="vert1" presStyleCnt="0"/>
      <dgm:spPr/>
    </dgm:pt>
    <dgm:pt modelId="{FFBE898C-AAB9-460D-BB88-50AD0CF132B6}" type="pres">
      <dgm:prSet presAssocID="{FD387B6E-E4D6-4430-A8E5-179C5C55104F}" presName="thickLine" presStyleLbl="alignNode1" presStyleIdx="3" presStyleCnt="11"/>
      <dgm:spPr/>
    </dgm:pt>
    <dgm:pt modelId="{4B035CFE-8700-4F62-BBAA-BC5DCD1E3F85}" type="pres">
      <dgm:prSet presAssocID="{FD387B6E-E4D6-4430-A8E5-179C5C55104F}" presName="horz1" presStyleCnt="0"/>
      <dgm:spPr/>
    </dgm:pt>
    <dgm:pt modelId="{980C1325-882A-49D8-9B06-5D4420E493AB}" type="pres">
      <dgm:prSet presAssocID="{FD387B6E-E4D6-4430-A8E5-179C5C55104F}" presName="tx1" presStyleLbl="revTx" presStyleIdx="3" presStyleCnt="11"/>
      <dgm:spPr/>
    </dgm:pt>
    <dgm:pt modelId="{366B57E8-BB2A-4120-9394-DC0E931CFF8B}" type="pres">
      <dgm:prSet presAssocID="{FD387B6E-E4D6-4430-A8E5-179C5C55104F}" presName="vert1" presStyleCnt="0"/>
      <dgm:spPr/>
    </dgm:pt>
    <dgm:pt modelId="{54A37434-4489-447C-A80A-E826A400724B}" type="pres">
      <dgm:prSet presAssocID="{DE4644CF-B1FD-4981-BEBA-21B1D9FBD14A}" presName="thickLine" presStyleLbl="alignNode1" presStyleIdx="4" presStyleCnt="11"/>
      <dgm:spPr/>
    </dgm:pt>
    <dgm:pt modelId="{6EAD33E6-704A-41B9-8AB7-5416C5CA8485}" type="pres">
      <dgm:prSet presAssocID="{DE4644CF-B1FD-4981-BEBA-21B1D9FBD14A}" presName="horz1" presStyleCnt="0"/>
      <dgm:spPr/>
    </dgm:pt>
    <dgm:pt modelId="{CAEA805E-C316-4D9C-B531-63CA25FA6109}" type="pres">
      <dgm:prSet presAssocID="{DE4644CF-B1FD-4981-BEBA-21B1D9FBD14A}" presName="tx1" presStyleLbl="revTx" presStyleIdx="4" presStyleCnt="11"/>
      <dgm:spPr/>
    </dgm:pt>
    <dgm:pt modelId="{A450087E-BD4D-4005-A3F0-22E35F1E5EA9}" type="pres">
      <dgm:prSet presAssocID="{DE4644CF-B1FD-4981-BEBA-21B1D9FBD14A}" presName="vert1" presStyleCnt="0"/>
      <dgm:spPr/>
    </dgm:pt>
    <dgm:pt modelId="{25C0449B-0E35-41D5-B5D5-A9F5D3692620}" type="pres">
      <dgm:prSet presAssocID="{302156F7-9B9D-4181-8A10-5B0D01FBC09B}" presName="thickLine" presStyleLbl="alignNode1" presStyleIdx="5" presStyleCnt="11"/>
      <dgm:spPr/>
    </dgm:pt>
    <dgm:pt modelId="{A5623B31-EFFA-4B8D-BBE9-F8D7CB2EA57A}" type="pres">
      <dgm:prSet presAssocID="{302156F7-9B9D-4181-8A10-5B0D01FBC09B}" presName="horz1" presStyleCnt="0"/>
      <dgm:spPr/>
    </dgm:pt>
    <dgm:pt modelId="{62752E09-0B7D-451B-B83F-12F338FE65EB}" type="pres">
      <dgm:prSet presAssocID="{302156F7-9B9D-4181-8A10-5B0D01FBC09B}" presName="tx1" presStyleLbl="revTx" presStyleIdx="5" presStyleCnt="11"/>
      <dgm:spPr/>
    </dgm:pt>
    <dgm:pt modelId="{34D5A438-9523-4F12-BC21-6E755E776ED8}" type="pres">
      <dgm:prSet presAssocID="{302156F7-9B9D-4181-8A10-5B0D01FBC09B}" presName="vert1" presStyleCnt="0"/>
      <dgm:spPr/>
    </dgm:pt>
    <dgm:pt modelId="{C9CF25A9-42B0-4616-B365-D11928FC7344}" type="pres">
      <dgm:prSet presAssocID="{05E03F4A-247B-47FC-943D-7D1AE7AF5583}" presName="thickLine" presStyleLbl="alignNode1" presStyleIdx="6" presStyleCnt="11"/>
      <dgm:spPr/>
    </dgm:pt>
    <dgm:pt modelId="{6536BABA-404A-435A-A437-58FC429E89CE}" type="pres">
      <dgm:prSet presAssocID="{05E03F4A-247B-47FC-943D-7D1AE7AF5583}" presName="horz1" presStyleCnt="0"/>
      <dgm:spPr/>
    </dgm:pt>
    <dgm:pt modelId="{DC7CEED3-5A43-4C45-B40B-EA91D9DED1F8}" type="pres">
      <dgm:prSet presAssocID="{05E03F4A-247B-47FC-943D-7D1AE7AF5583}" presName="tx1" presStyleLbl="revTx" presStyleIdx="6" presStyleCnt="11"/>
      <dgm:spPr/>
    </dgm:pt>
    <dgm:pt modelId="{1978FFE9-2472-4D8B-B819-BF49033B0D0B}" type="pres">
      <dgm:prSet presAssocID="{05E03F4A-247B-47FC-943D-7D1AE7AF5583}" presName="vert1" presStyleCnt="0"/>
      <dgm:spPr/>
    </dgm:pt>
    <dgm:pt modelId="{21E40C66-29E4-4020-A290-984D8294C896}" type="pres">
      <dgm:prSet presAssocID="{009D24B8-9769-4981-844C-E77BB7D866FE}" presName="thickLine" presStyleLbl="alignNode1" presStyleIdx="7" presStyleCnt="11"/>
      <dgm:spPr/>
    </dgm:pt>
    <dgm:pt modelId="{3E33809A-B555-4EC0-9F9C-45BAB085F5EF}" type="pres">
      <dgm:prSet presAssocID="{009D24B8-9769-4981-844C-E77BB7D866FE}" presName="horz1" presStyleCnt="0"/>
      <dgm:spPr/>
    </dgm:pt>
    <dgm:pt modelId="{CCADE2DE-17E5-403E-80EA-E661C6F110EA}" type="pres">
      <dgm:prSet presAssocID="{009D24B8-9769-4981-844C-E77BB7D866FE}" presName="tx1" presStyleLbl="revTx" presStyleIdx="7" presStyleCnt="11"/>
      <dgm:spPr/>
    </dgm:pt>
    <dgm:pt modelId="{9AACDEF5-E59E-4159-9AB1-BA11A0FA5278}" type="pres">
      <dgm:prSet presAssocID="{009D24B8-9769-4981-844C-E77BB7D866FE}" presName="vert1" presStyleCnt="0"/>
      <dgm:spPr/>
    </dgm:pt>
    <dgm:pt modelId="{FEC89C5B-0FCB-4AB5-B6BD-36FBBCB0B756}" type="pres">
      <dgm:prSet presAssocID="{A0CC3D26-A5B3-4896-9C44-2A61D0ADB323}" presName="thickLine" presStyleLbl="alignNode1" presStyleIdx="8" presStyleCnt="11"/>
      <dgm:spPr/>
    </dgm:pt>
    <dgm:pt modelId="{8148D5B1-C56F-40AD-8E8C-839B52F10D4B}" type="pres">
      <dgm:prSet presAssocID="{A0CC3D26-A5B3-4896-9C44-2A61D0ADB323}" presName="horz1" presStyleCnt="0"/>
      <dgm:spPr/>
    </dgm:pt>
    <dgm:pt modelId="{6A412034-A838-4554-9C6F-AD7AAB3CC711}" type="pres">
      <dgm:prSet presAssocID="{A0CC3D26-A5B3-4896-9C44-2A61D0ADB323}" presName="tx1" presStyleLbl="revTx" presStyleIdx="8" presStyleCnt="11"/>
      <dgm:spPr/>
    </dgm:pt>
    <dgm:pt modelId="{B626DF7D-A0F7-4D9D-95C6-FA949B36DD86}" type="pres">
      <dgm:prSet presAssocID="{A0CC3D26-A5B3-4896-9C44-2A61D0ADB323}" presName="vert1" presStyleCnt="0"/>
      <dgm:spPr/>
    </dgm:pt>
    <dgm:pt modelId="{35EB4840-0D54-450E-B1CD-B680E07CC478}" type="pres">
      <dgm:prSet presAssocID="{DD26D164-1A0D-4F93-A5B5-0F06368707BA}" presName="thickLine" presStyleLbl="alignNode1" presStyleIdx="9" presStyleCnt="11"/>
      <dgm:spPr/>
    </dgm:pt>
    <dgm:pt modelId="{7174A6FD-C3C9-4C23-83EE-23BCAFD085DA}" type="pres">
      <dgm:prSet presAssocID="{DD26D164-1A0D-4F93-A5B5-0F06368707BA}" presName="horz1" presStyleCnt="0"/>
      <dgm:spPr/>
    </dgm:pt>
    <dgm:pt modelId="{3060CEBC-A7E5-46DA-8C7A-F5DE998E6253}" type="pres">
      <dgm:prSet presAssocID="{DD26D164-1A0D-4F93-A5B5-0F06368707BA}" presName="tx1" presStyleLbl="revTx" presStyleIdx="9" presStyleCnt="11"/>
      <dgm:spPr/>
    </dgm:pt>
    <dgm:pt modelId="{F307C0FE-E5C3-44E6-BD02-8431C27B6CBD}" type="pres">
      <dgm:prSet presAssocID="{DD26D164-1A0D-4F93-A5B5-0F06368707BA}" presName="vert1" presStyleCnt="0"/>
      <dgm:spPr/>
    </dgm:pt>
    <dgm:pt modelId="{233A21F0-D4E0-4AD9-9EED-B5CC1107B9B6}" type="pres">
      <dgm:prSet presAssocID="{582BA581-C529-42A6-B397-804B90C242B8}" presName="thickLine" presStyleLbl="alignNode1" presStyleIdx="10" presStyleCnt="11"/>
      <dgm:spPr/>
    </dgm:pt>
    <dgm:pt modelId="{FD18C9B6-D939-4176-A6C5-0A4FFD5D54F4}" type="pres">
      <dgm:prSet presAssocID="{582BA581-C529-42A6-B397-804B90C242B8}" presName="horz1" presStyleCnt="0"/>
      <dgm:spPr/>
    </dgm:pt>
    <dgm:pt modelId="{AC697A0C-2EF9-4C30-B903-0BCE8AD1C381}" type="pres">
      <dgm:prSet presAssocID="{582BA581-C529-42A6-B397-804B90C242B8}" presName="tx1" presStyleLbl="revTx" presStyleIdx="10" presStyleCnt="11"/>
      <dgm:spPr/>
    </dgm:pt>
    <dgm:pt modelId="{1E67B610-5DED-49AA-A931-0ABFEB0F546D}" type="pres">
      <dgm:prSet presAssocID="{582BA581-C529-42A6-B397-804B90C242B8}" presName="vert1" presStyleCnt="0"/>
      <dgm:spPr/>
    </dgm:pt>
  </dgm:ptLst>
  <dgm:cxnLst>
    <dgm:cxn modelId="{5CA3AD05-997D-4383-85D9-6DEB41CC0AA6}" srcId="{3A78F3BD-3FB6-44D1-BCCD-7851980FFA92}" destId="{A0CC3D26-A5B3-4896-9C44-2A61D0ADB323}" srcOrd="8" destOrd="0" parTransId="{7F980D87-4890-4D64-8880-94044DB6CB03}" sibTransId="{C2245574-87CC-4197-897E-8EB49C3E73AE}"/>
    <dgm:cxn modelId="{97C68A24-50F7-4F1F-A834-9492A97261B8}" type="presOf" srcId="{05E03F4A-247B-47FC-943D-7D1AE7AF5583}" destId="{DC7CEED3-5A43-4C45-B40B-EA91D9DED1F8}" srcOrd="0" destOrd="0" presId="urn:microsoft.com/office/officeart/2008/layout/LinedList"/>
    <dgm:cxn modelId="{DFC91126-DA5F-4CD8-9C63-F943EA4F9D1F}" type="presOf" srcId="{3A78F3BD-3FB6-44D1-BCCD-7851980FFA92}" destId="{09FBCB3E-1120-4C2C-900B-9BE3B544226F}" srcOrd="0" destOrd="0" presId="urn:microsoft.com/office/officeart/2008/layout/LinedList"/>
    <dgm:cxn modelId="{68AD1C2B-98A0-46F2-B8A4-ACBFE1DB1320}" type="presOf" srcId="{302156F7-9B9D-4181-8A10-5B0D01FBC09B}" destId="{62752E09-0B7D-451B-B83F-12F338FE65EB}" srcOrd="0" destOrd="0" presId="urn:microsoft.com/office/officeart/2008/layout/LinedList"/>
    <dgm:cxn modelId="{CDCCB537-FE16-433B-94DF-0BBBF0F09164}" srcId="{3A78F3BD-3FB6-44D1-BCCD-7851980FFA92}" destId="{05DCC6E4-D2FF-4690-AD8F-202E00380417}" srcOrd="0" destOrd="0" parTransId="{A00B4A62-2B72-46C3-8EF2-BA96F20C2230}" sibTransId="{1339680E-5E1C-4A01-94CB-6EDAD951CAF3}"/>
    <dgm:cxn modelId="{A3EC1649-0E20-4654-BE0D-7DE28420665C}" type="presOf" srcId="{4FA1077E-64B4-4D2D-87C6-272C2C0CA8D6}" destId="{17D2E2FE-16F7-4E9C-B54F-B4B399874EC1}" srcOrd="0" destOrd="0" presId="urn:microsoft.com/office/officeart/2008/layout/LinedList"/>
    <dgm:cxn modelId="{75CAAA4E-4E3D-4DA1-A123-2A69B9C1880A}" type="presOf" srcId="{DD26D164-1A0D-4F93-A5B5-0F06368707BA}" destId="{3060CEBC-A7E5-46DA-8C7A-F5DE998E6253}" srcOrd="0" destOrd="0" presId="urn:microsoft.com/office/officeart/2008/layout/LinedList"/>
    <dgm:cxn modelId="{EEE1B659-483F-4082-908C-33960E20A6F1}" type="presOf" srcId="{05DCC6E4-D2FF-4690-AD8F-202E00380417}" destId="{414F4C42-E02C-4185-8811-8CB73EA6EB0C}" srcOrd="0" destOrd="0" presId="urn:microsoft.com/office/officeart/2008/layout/LinedList"/>
    <dgm:cxn modelId="{80728E80-722E-43EE-8818-8247732F7DED}" type="presOf" srcId="{009D24B8-9769-4981-844C-E77BB7D866FE}" destId="{CCADE2DE-17E5-403E-80EA-E661C6F110EA}" srcOrd="0" destOrd="0" presId="urn:microsoft.com/office/officeart/2008/layout/LinedList"/>
    <dgm:cxn modelId="{D3252088-925F-4DA8-92D8-63C075CF1575}" srcId="{3A78F3BD-3FB6-44D1-BCCD-7851980FFA92}" destId="{DD26D164-1A0D-4F93-A5B5-0F06368707BA}" srcOrd="9" destOrd="0" parTransId="{1701FBE3-81B0-4E18-8BEF-AD4DD330F88B}" sibTransId="{A3B8E4FB-9D45-4381-8FFA-470F0D9CBD77}"/>
    <dgm:cxn modelId="{C845CD8E-8840-4728-8A9E-A7600A5D2DB6}" srcId="{3A78F3BD-3FB6-44D1-BCCD-7851980FFA92}" destId="{DE4644CF-B1FD-4981-BEBA-21B1D9FBD14A}" srcOrd="4" destOrd="0" parTransId="{9B4CD74D-CCFA-44DB-AD8E-22BF2DEE552E}" sibTransId="{0DF32BDE-8D29-4641-A433-4DCFEADB48C8}"/>
    <dgm:cxn modelId="{6603CD99-4888-47CC-884B-A5C639BDC1FE}" srcId="{3A78F3BD-3FB6-44D1-BCCD-7851980FFA92}" destId="{009D24B8-9769-4981-844C-E77BB7D866FE}" srcOrd="7" destOrd="0" parTransId="{0788377D-F544-47DF-89BC-27D81FA9FE43}" sibTransId="{F1B985FD-7E7E-48EB-8E49-B314AF07EEE9}"/>
    <dgm:cxn modelId="{DB5C9E9B-10B1-4F17-A9F2-5BCF45955891}" type="presOf" srcId="{A0CC3D26-A5B3-4896-9C44-2A61D0ADB323}" destId="{6A412034-A838-4554-9C6F-AD7AAB3CC711}" srcOrd="0" destOrd="0" presId="urn:microsoft.com/office/officeart/2008/layout/LinedList"/>
    <dgm:cxn modelId="{1C4DF39C-E269-43E3-A8E2-9FDC99454756}" srcId="{3A78F3BD-3FB6-44D1-BCCD-7851980FFA92}" destId="{302156F7-9B9D-4181-8A10-5B0D01FBC09B}" srcOrd="5" destOrd="0" parTransId="{620F7ABB-E0C3-4DF2-967A-B73A865C8B1E}" sibTransId="{4911EC8F-C745-4010-BBBD-282C69E011B0}"/>
    <dgm:cxn modelId="{1609A5A2-BE43-4F21-9113-11FDBD400B32}" type="presOf" srcId="{FD387B6E-E4D6-4430-A8E5-179C5C55104F}" destId="{980C1325-882A-49D8-9B06-5D4420E493AB}" srcOrd="0" destOrd="0" presId="urn:microsoft.com/office/officeart/2008/layout/LinedList"/>
    <dgm:cxn modelId="{AEC38AAE-367F-44F3-B486-AA0B9D2A4590}" type="presOf" srcId="{DE4644CF-B1FD-4981-BEBA-21B1D9FBD14A}" destId="{CAEA805E-C316-4D9C-B531-63CA25FA6109}" srcOrd="0" destOrd="0" presId="urn:microsoft.com/office/officeart/2008/layout/LinedList"/>
    <dgm:cxn modelId="{C9569DB9-40CB-40C9-9F78-3FFB0C6106ED}" srcId="{3A78F3BD-3FB6-44D1-BCCD-7851980FFA92}" destId="{FD387B6E-E4D6-4430-A8E5-179C5C55104F}" srcOrd="3" destOrd="0" parTransId="{BEA0433C-FFCB-44FA-875C-7F6393F58D58}" sibTransId="{009B5541-26A7-48B3-92B2-DE15ABF442A3}"/>
    <dgm:cxn modelId="{05763FD6-3265-45B7-9E8D-C988EAB80968}" type="presOf" srcId="{582BA581-C529-42A6-B397-804B90C242B8}" destId="{AC697A0C-2EF9-4C30-B903-0BCE8AD1C381}" srcOrd="0" destOrd="0" presId="urn:microsoft.com/office/officeart/2008/layout/LinedList"/>
    <dgm:cxn modelId="{0B4798E2-C85C-439A-B444-04F5EDE16D27}" srcId="{3A78F3BD-3FB6-44D1-BCCD-7851980FFA92}" destId="{C82E5F1D-2591-4B8C-BBF0-91EACA738CEF}" srcOrd="2" destOrd="0" parTransId="{ED40F62A-E011-455E-BA17-A7E75BB42E8A}" sibTransId="{16D6E121-4807-4F3A-AE65-5AA8CE796D77}"/>
    <dgm:cxn modelId="{4CF93EE5-030B-4306-B5B0-CB76EC4D18F7}" srcId="{3A78F3BD-3FB6-44D1-BCCD-7851980FFA92}" destId="{4FA1077E-64B4-4D2D-87C6-272C2C0CA8D6}" srcOrd="1" destOrd="0" parTransId="{D12AED75-A7AD-41DF-8321-AD1FBD6F4D15}" sibTransId="{D4E321C3-8A76-4501-AF32-858CF62DF790}"/>
    <dgm:cxn modelId="{3AB454EF-F788-440A-97F4-EFD6CCA96F86}" srcId="{3A78F3BD-3FB6-44D1-BCCD-7851980FFA92}" destId="{05E03F4A-247B-47FC-943D-7D1AE7AF5583}" srcOrd="6" destOrd="0" parTransId="{82842998-BE4C-4948-9CC0-F033ECDB9D8D}" sibTransId="{6B18E471-0368-4A2A-901D-EA7FA850DC33}"/>
    <dgm:cxn modelId="{AA899BF4-E29F-4FD4-9E5E-1F777372B878}" srcId="{3A78F3BD-3FB6-44D1-BCCD-7851980FFA92}" destId="{582BA581-C529-42A6-B397-804B90C242B8}" srcOrd="10" destOrd="0" parTransId="{F56F32C9-0D29-486B-95A3-241FC2CD00B3}" sibTransId="{BBEA2640-45A5-4DD7-9C7D-F8E4791DFBF6}"/>
    <dgm:cxn modelId="{CEA10DFF-2C7E-490C-9BBB-C69428D6D72A}" type="presOf" srcId="{C82E5F1D-2591-4B8C-BBF0-91EACA738CEF}" destId="{51EA57D8-3C85-4885-80DA-E387C50327EE}" srcOrd="0" destOrd="0" presId="urn:microsoft.com/office/officeart/2008/layout/LinedList"/>
    <dgm:cxn modelId="{51AE9749-37D9-42B5-8611-E10F2329D6C4}" type="presParOf" srcId="{09FBCB3E-1120-4C2C-900B-9BE3B544226F}" destId="{0EFC4EFB-4D0B-4631-94A5-E269EB2A0E59}" srcOrd="0" destOrd="0" presId="urn:microsoft.com/office/officeart/2008/layout/LinedList"/>
    <dgm:cxn modelId="{C5FAEC04-20B0-4B72-AB34-618765D70E24}" type="presParOf" srcId="{09FBCB3E-1120-4C2C-900B-9BE3B544226F}" destId="{75FA0CFA-E717-45F3-A7A3-B03900BB3409}" srcOrd="1" destOrd="0" presId="urn:microsoft.com/office/officeart/2008/layout/LinedList"/>
    <dgm:cxn modelId="{BDC39DB8-CE49-4AE0-A1F5-786CD022AF63}" type="presParOf" srcId="{75FA0CFA-E717-45F3-A7A3-B03900BB3409}" destId="{414F4C42-E02C-4185-8811-8CB73EA6EB0C}" srcOrd="0" destOrd="0" presId="urn:microsoft.com/office/officeart/2008/layout/LinedList"/>
    <dgm:cxn modelId="{37E2D587-BE2B-4601-85EA-EB0931223198}" type="presParOf" srcId="{75FA0CFA-E717-45F3-A7A3-B03900BB3409}" destId="{A28BD9D8-0F3E-4B4D-B5E7-D2F0D95C5D5C}" srcOrd="1" destOrd="0" presId="urn:microsoft.com/office/officeart/2008/layout/LinedList"/>
    <dgm:cxn modelId="{11E14079-55B1-4AED-A456-E09AF8C6266C}" type="presParOf" srcId="{09FBCB3E-1120-4C2C-900B-9BE3B544226F}" destId="{147F00FF-4318-4972-A128-576E45AF2662}" srcOrd="2" destOrd="0" presId="urn:microsoft.com/office/officeart/2008/layout/LinedList"/>
    <dgm:cxn modelId="{20643402-50A3-4690-BC5D-42E72FAA3D64}" type="presParOf" srcId="{09FBCB3E-1120-4C2C-900B-9BE3B544226F}" destId="{7794D296-20F1-4DAF-81D9-22DF2242CFE1}" srcOrd="3" destOrd="0" presId="urn:microsoft.com/office/officeart/2008/layout/LinedList"/>
    <dgm:cxn modelId="{7FB65E5D-227E-4F1F-8F40-64B515C657D5}" type="presParOf" srcId="{7794D296-20F1-4DAF-81D9-22DF2242CFE1}" destId="{17D2E2FE-16F7-4E9C-B54F-B4B399874EC1}" srcOrd="0" destOrd="0" presId="urn:microsoft.com/office/officeart/2008/layout/LinedList"/>
    <dgm:cxn modelId="{48AA0037-3888-4089-A5BD-75B516811A52}" type="presParOf" srcId="{7794D296-20F1-4DAF-81D9-22DF2242CFE1}" destId="{0609F4B4-903F-435D-84BA-7F2E1ED43F26}" srcOrd="1" destOrd="0" presId="urn:microsoft.com/office/officeart/2008/layout/LinedList"/>
    <dgm:cxn modelId="{0BCC112E-4E3A-42B7-9EA1-E09222030BDA}" type="presParOf" srcId="{09FBCB3E-1120-4C2C-900B-9BE3B544226F}" destId="{700D63BA-A410-42C7-959A-BA591CEF6676}" srcOrd="4" destOrd="0" presId="urn:microsoft.com/office/officeart/2008/layout/LinedList"/>
    <dgm:cxn modelId="{D941A0A4-3F93-4D97-9E09-5FE8135C8AA0}" type="presParOf" srcId="{09FBCB3E-1120-4C2C-900B-9BE3B544226F}" destId="{E206381B-ABCC-49A1-9350-63E9C66536B0}" srcOrd="5" destOrd="0" presId="urn:microsoft.com/office/officeart/2008/layout/LinedList"/>
    <dgm:cxn modelId="{4256F136-805C-4682-8A6C-C6654CF61EE0}" type="presParOf" srcId="{E206381B-ABCC-49A1-9350-63E9C66536B0}" destId="{51EA57D8-3C85-4885-80DA-E387C50327EE}" srcOrd="0" destOrd="0" presId="urn:microsoft.com/office/officeart/2008/layout/LinedList"/>
    <dgm:cxn modelId="{498DA6CB-23C1-49FF-A1D0-CFE6C2963505}" type="presParOf" srcId="{E206381B-ABCC-49A1-9350-63E9C66536B0}" destId="{F1FCB305-6270-427F-9BAC-7E1387630DD9}" srcOrd="1" destOrd="0" presId="urn:microsoft.com/office/officeart/2008/layout/LinedList"/>
    <dgm:cxn modelId="{CCA6E702-2545-4226-88BF-E9C0ED1B6AE9}" type="presParOf" srcId="{09FBCB3E-1120-4C2C-900B-9BE3B544226F}" destId="{FFBE898C-AAB9-460D-BB88-50AD0CF132B6}" srcOrd="6" destOrd="0" presId="urn:microsoft.com/office/officeart/2008/layout/LinedList"/>
    <dgm:cxn modelId="{98982C1C-99C3-4562-8DE5-6B9A399FEA5F}" type="presParOf" srcId="{09FBCB3E-1120-4C2C-900B-9BE3B544226F}" destId="{4B035CFE-8700-4F62-BBAA-BC5DCD1E3F85}" srcOrd="7" destOrd="0" presId="urn:microsoft.com/office/officeart/2008/layout/LinedList"/>
    <dgm:cxn modelId="{3F3562B8-FDB6-4E89-96E3-34B2C997CB65}" type="presParOf" srcId="{4B035CFE-8700-4F62-BBAA-BC5DCD1E3F85}" destId="{980C1325-882A-49D8-9B06-5D4420E493AB}" srcOrd="0" destOrd="0" presId="urn:microsoft.com/office/officeart/2008/layout/LinedList"/>
    <dgm:cxn modelId="{D01102A7-3CAE-4E63-A046-59AFD5E42E83}" type="presParOf" srcId="{4B035CFE-8700-4F62-BBAA-BC5DCD1E3F85}" destId="{366B57E8-BB2A-4120-9394-DC0E931CFF8B}" srcOrd="1" destOrd="0" presId="urn:microsoft.com/office/officeart/2008/layout/LinedList"/>
    <dgm:cxn modelId="{1938E616-F553-4941-87FC-8B00DF2256DA}" type="presParOf" srcId="{09FBCB3E-1120-4C2C-900B-9BE3B544226F}" destId="{54A37434-4489-447C-A80A-E826A400724B}" srcOrd="8" destOrd="0" presId="urn:microsoft.com/office/officeart/2008/layout/LinedList"/>
    <dgm:cxn modelId="{0D4587C3-F4AA-433F-B509-294F4B4F6F36}" type="presParOf" srcId="{09FBCB3E-1120-4C2C-900B-9BE3B544226F}" destId="{6EAD33E6-704A-41B9-8AB7-5416C5CA8485}" srcOrd="9" destOrd="0" presId="urn:microsoft.com/office/officeart/2008/layout/LinedList"/>
    <dgm:cxn modelId="{E14A2C22-F0EE-4EFB-809C-BA646F846005}" type="presParOf" srcId="{6EAD33E6-704A-41B9-8AB7-5416C5CA8485}" destId="{CAEA805E-C316-4D9C-B531-63CA25FA6109}" srcOrd="0" destOrd="0" presId="urn:microsoft.com/office/officeart/2008/layout/LinedList"/>
    <dgm:cxn modelId="{D071DBB1-0EB2-41FF-9D9A-489A98729CFD}" type="presParOf" srcId="{6EAD33E6-704A-41B9-8AB7-5416C5CA8485}" destId="{A450087E-BD4D-4005-A3F0-22E35F1E5EA9}" srcOrd="1" destOrd="0" presId="urn:microsoft.com/office/officeart/2008/layout/LinedList"/>
    <dgm:cxn modelId="{779E7A99-4126-4A10-8A67-0DA805E54BB3}" type="presParOf" srcId="{09FBCB3E-1120-4C2C-900B-9BE3B544226F}" destId="{25C0449B-0E35-41D5-B5D5-A9F5D3692620}" srcOrd="10" destOrd="0" presId="urn:microsoft.com/office/officeart/2008/layout/LinedList"/>
    <dgm:cxn modelId="{297386B9-6114-483B-9A7D-B93448186015}" type="presParOf" srcId="{09FBCB3E-1120-4C2C-900B-9BE3B544226F}" destId="{A5623B31-EFFA-4B8D-BBE9-F8D7CB2EA57A}" srcOrd="11" destOrd="0" presId="urn:microsoft.com/office/officeart/2008/layout/LinedList"/>
    <dgm:cxn modelId="{48851C20-D587-4E1B-B727-667AA085800B}" type="presParOf" srcId="{A5623B31-EFFA-4B8D-BBE9-F8D7CB2EA57A}" destId="{62752E09-0B7D-451B-B83F-12F338FE65EB}" srcOrd="0" destOrd="0" presId="urn:microsoft.com/office/officeart/2008/layout/LinedList"/>
    <dgm:cxn modelId="{86793B05-47AC-4AED-8B9C-670BD4FE8DD0}" type="presParOf" srcId="{A5623B31-EFFA-4B8D-BBE9-F8D7CB2EA57A}" destId="{34D5A438-9523-4F12-BC21-6E755E776ED8}" srcOrd="1" destOrd="0" presId="urn:microsoft.com/office/officeart/2008/layout/LinedList"/>
    <dgm:cxn modelId="{A0489D86-24AC-4D80-9EFF-65155BCA155C}" type="presParOf" srcId="{09FBCB3E-1120-4C2C-900B-9BE3B544226F}" destId="{C9CF25A9-42B0-4616-B365-D11928FC7344}" srcOrd="12" destOrd="0" presId="urn:microsoft.com/office/officeart/2008/layout/LinedList"/>
    <dgm:cxn modelId="{C328874B-C70C-463C-92BA-B1C9A9205766}" type="presParOf" srcId="{09FBCB3E-1120-4C2C-900B-9BE3B544226F}" destId="{6536BABA-404A-435A-A437-58FC429E89CE}" srcOrd="13" destOrd="0" presId="urn:microsoft.com/office/officeart/2008/layout/LinedList"/>
    <dgm:cxn modelId="{4A4B3122-1CAE-4926-B1C1-1BAECC8E2097}" type="presParOf" srcId="{6536BABA-404A-435A-A437-58FC429E89CE}" destId="{DC7CEED3-5A43-4C45-B40B-EA91D9DED1F8}" srcOrd="0" destOrd="0" presId="urn:microsoft.com/office/officeart/2008/layout/LinedList"/>
    <dgm:cxn modelId="{95C82C3E-C22D-4836-A45F-A213861CE555}" type="presParOf" srcId="{6536BABA-404A-435A-A437-58FC429E89CE}" destId="{1978FFE9-2472-4D8B-B819-BF49033B0D0B}" srcOrd="1" destOrd="0" presId="urn:microsoft.com/office/officeart/2008/layout/LinedList"/>
    <dgm:cxn modelId="{240D876F-CF8D-4EF9-8294-E7C3CFDF3B93}" type="presParOf" srcId="{09FBCB3E-1120-4C2C-900B-9BE3B544226F}" destId="{21E40C66-29E4-4020-A290-984D8294C896}" srcOrd="14" destOrd="0" presId="urn:microsoft.com/office/officeart/2008/layout/LinedList"/>
    <dgm:cxn modelId="{0A90D4F2-FD36-4A07-B2C2-6597D9058C31}" type="presParOf" srcId="{09FBCB3E-1120-4C2C-900B-9BE3B544226F}" destId="{3E33809A-B555-4EC0-9F9C-45BAB085F5EF}" srcOrd="15" destOrd="0" presId="urn:microsoft.com/office/officeart/2008/layout/LinedList"/>
    <dgm:cxn modelId="{463E8556-81F9-4826-8176-3544773A12AD}" type="presParOf" srcId="{3E33809A-B555-4EC0-9F9C-45BAB085F5EF}" destId="{CCADE2DE-17E5-403E-80EA-E661C6F110EA}" srcOrd="0" destOrd="0" presId="urn:microsoft.com/office/officeart/2008/layout/LinedList"/>
    <dgm:cxn modelId="{44CA5443-E007-4406-AD27-E7D0B52850A3}" type="presParOf" srcId="{3E33809A-B555-4EC0-9F9C-45BAB085F5EF}" destId="{9AACDEF5-E59E-4159-9AB1-BA11A0FA5278}" srcOrd="1" destOrd="0" presId="urn:microsoft.com/office/officeart/2008/layout/LinedList"/>
    <dgm:cxn modelId="{02936942-B6A1-4559-B903-E443538B4B73}" type="presParOf" srcId="{09FBCB3E-1120-4C2C-900B-9BE3B544226F}" destId="{FEC89C5B-0FCB-4AB5-B6BD-36FBBCB0B756}" srcOrd="16" destOrd="0" presId="urn:microsoft.com/office/officeart/2008/layout/LinedList"/>
    <dgm:cxn modelId="{12941118-CDDA-4049-B054-DBF98E7A33F1}" type="presParOf" srcId="{09FBCB3E-1120-4C2C-900B-9BE3B544226F}" destId="{8148D5B1-C56F-40AD-8E8C-839B52F10D4B}" srcOrd="17" destOrd="0" presId="urn:microsoft.com/office/officeart/2008/layout/LinedList"/>
    <dgm:cxn modelId="{435DF95B-93A1-4B79-A349-FFFEBE763D53}" type="presParOf" srcId="{8148D5B1-C56F-40AD-8E8C-839B52F10D4B}" destId="{6A412034-A838-4554-9C6F-AD7AAB3CC711}" srcOrd="0" destOrd="0" presId="urn:microsoft.com/office/officeart/2008/layout/LinedList"/>
    <dgm:cxn modelId="{04710A8B-6E43-480D-B15C-6A311736432C}" type="presParOf" srcId="{8148D5B1-C56F-40AD-8E8C-839B52F10D4B}" destId="{B626DF7D-A0F7-4D9D-95C6-FA949B36DD86}" srcOrd="1" destOrd="0" presId="urn:microsoft.com/office/officeart/2008/layout/LinedList"/>
    <dgm:cxn modelId="{E3195736-520F-4BF2-B86A-9AB04054F605}" type="presParOf" srcId="{09FBCB3E-1120-4C2C-900B-9BE3B544226F}" destId="{35EB4840-0D54-450E-B1CD-B680E07CC478}" srcOrd="18" destOrd="0" presId="urn:microsoft.com/office/officeart/2008/layout/LinedList"/>
    <dgm:cxn modelId="{B3634CFD-6CF3-47A1-BADB-CAA5226678A7}" type="presParOf" srcId="{09FBCB3E-1120-4C2C-900B-9BE3B544226F}" destId="{7174A6FD-C3C9-4C23-83EE-23BCAFD085DA}" srcOrd="19" destOrd="0" presId="urn:microsoft.com/office/officeart/2008/layout/LinedList"/>
    <dgm:cxn modelId="{B7A4BE4F-C547-4A87-8470-920AD61EAD11}" type="presParOf" srcId="{7174A6FD-C3C9-4C23-83EE-23BCAFD085DA}" destId="{3060CEBC-A7E5-46DA-8C7A-F5DE998E6253}" srcOrd="0" destOrd="0" presId="urn:microsoft.com/office/officeart/2008/layout/LinedList"/>
    <dgm:cxn modelId="{05C7FF92-BEA3-4749-A560-E4FE9B9AA721}" type="presParOf" srcId="{7174A6FD-C3C9-4C23-83EE-23BCAFD085DA}" destId="{F307C0FE-E5C3-44E6-BD02-8431C27B6CBD}" srcOrd="1" destOrd="0" presId="urn:microsoft.com/office/officeart/2008/layout/LinedList"/>
    <dgm:cxn modelId="{9826814B-2738-4252-9563-553E67F0A55B}" type="presParOf" srcId="{09FBCB3E-1120-4C2C-900B-9BE3B544226F}" destId="{233A21F0-D4E0-4AD9-9EED-B5CC1107B9B6}" srcOrd="20" destOrd="0" presId="urn:microsoft.com/office/officeart/2008/layout/LinedList"/>
    <dgm:cxn modelId="{BD655FDF-91A8-4F1C-8EBF-03FCE4320FEA}" type="presParOf" srcId="{09FBCB3E-1120-4C2C-900B-9BE3B544226F}" destId="{FD18C9B6-D939-4176-A6C5-0A4FFD5D54F4}" srcOrd="21" destOrd="0" presId="urn:microsoft.com/office/officeart/2008/layout/LinedList"/>
    <dgm:cxn modelId="{ADC0E145-76F7-4D02-890A-1D6A08F54E90}" type="presParOf" srcId="{FD18C9B6-D939-4176-A6C5-0A4FFD5D54F4}" destId="{AC697A0C-2EF9-4C30-B903-0BCE8AD1C381}" srcOrd="0" destOrd="0" presId="urn:microsoft.com/office/officeart/2008/layout/LinedList"/>
    <dgm:cxn modelId="{BE01BA68-AC6F-45F8-AA01-B627FC3EED3B}" type="presParOf" srcId="{FD18C9B6-D939-4176-A6C5-0A4FFD5D54F4}" destId="{1E67B610-5DED-49AA-A931-0ABFEB0F54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C4D0D-E9A5-433D-A3BB-A7A8671EAB8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FB3886-E92A-4597-862D-B97EF7114183}">
      <dgm:prSet/>
      <dgm:spPr/>
      <dgm:t>
        <a:bodyPr/>
        <a:lstStyle/>
        <a:p>
          <a:r>
            <a:rPr lang="en-US"/>
            <a:t>Working with the principal on initial development, regular monitoring and continuous refinement of the local Comprehensive School Plan (CSP) (school goals), including the supporting budget; </a:t>
          </a:r>
        </a:p>
      </dgm:t>
    </dgm:pt>
    <dgm:pt modelId="{4CF31935-89B4-4202-B68C-1F14BF27FCA2}" type="parTrans" cxnId="{F9FFA214-BE2D-4A9F-B358-8991084DF675}">
      <dgm:prSet/>
      <dgm:spPr/>
      <dgm:t>
        <a:bodyPr/>
        <a:lstStyle/>
        <a:p>
          <a:endParaRPr lang="en-US"/>
        </a:p>
      </dgm:t>
    </dgm:pt>
    <dgm:pt modelId="{3DA3C5D1-0D5B-421C-A75D-BE0EB6BE8570}" type="sibTrans" cxnId="{F9FFA214-BE2D-4A9F-B358-8991084DF675}">
      <dgm:prSet/>
      <dgm:spPr/>
      <dgm:t>
        <a:bodyPr/>
        <a:lstStyle/>
        <a:p>
          <a:endParaRPr lang="en-US"/>
        </a:p>
      </dgm:t>
    </dgm:pt>
    <dgm:pt modelId="{C4302496-DF6A-432E-8217-69698BF19F60}">
      <dgm:prSet/>
      <dgm:spPr/>
      <dgm:t>
        <a:bodyPr/>
        <a:lstStyle/>
        <a:p>
          <a:r>
            <a:rPr lang="en-US"/>
            <a:t>Advising the principal on school priorities; </a:t>
          </a:r>
        </a:p>
      </dgm:t>
    </dgm:pt>
    <dgm:pt modelId="{2075C3CE-C415-4093-86C5-70824ADF7F07}" type="parTrans" cxnId="{C9818AC4-0745-47C4-9A51-D725EDCA1381}">
      <dgm:prSet/>
      <dgm:spPr/>
      <dgm:t>
        <a:bodyPr/>
        <a:lstStyle/>
        <a:p>
          <a:endParaRPr lang="en-US"/>
        </a:p>
      </dgm:t>
    </dgm:pt>
    <dgm:pt modelId="{EDA43528-F123-41D4-BFD8-6ACE1BA72153}" type="sibTrans" cxnId="{C9818AC4-0745-47C4-9A51-D725EDCA1381}">
      <dgm:prSet/>
      <dgm:spPr/>
      <dgm:t>
        <a:bodyPr/>
        <a:lstStyle/>
        <a:p>
          <a:endParaRPr lang="en-US"/>
        </a:p>
      </dgm:t>
    </dgm:pt>
    <dgm:pt modelId="{DA55A2D3-49E5-4BF1-9C2F-EC65F9D5FDC9}">
      <dgm:prSet/>
      <dgm:spPr/>
      <dgm:t>
        <a:bodyPr/>
        <a:lstStyle/>
        <a:p>
          <a:r>
            <a:rPr lang="en-US"/>
            <a:t>Reviewing data in order to be informed about school needs and trends; </a:t>
          </a:r>
        </a:p>
      </dgm:t>
    </dgm:pt>
    <dgm:pt modelId="{22026B31-1809-422A-AC9E-FC35200385BE}" type="parTrans" cxnId="{1007E882-CD68-427C-BA6F-B65CFCB58D2F}">
      <dgm:prSet/>
      <dgm:spPr/>
      <dgm:t>
        <a:bodyPr/>
        <a:lstStyle/>
        <a:p>
          <a:endParaRPr lang="en-US"/>
        </a:p>
      </dgm:t>
    </dgm:pt>
    <dgm:pt modelId="{A440260A-89C4-4967-A3F8-8B14CC35E73B}" type="sibTrans" cxnId="{1007E882-CD68-427C-BA6F-B65CFCB58D2F}">
      <dgm:prSet/>
      <dgm:spPr/>
      <dgm:t>
        <a:bodyPr/>
        <a:lstStyle/>
        <a:p>
          <a:endParaRPr lang="en-US"/>
        </a:p>
      </dgm:t>
    </dgm:pt>
    <dgm:pt modelId="{716C27AE-8F57-4AA6-8612-748C0A8B0C8B}">
      <dgm:prSet/>
      <dgm:spPr/>
      <dgm:t>
        <a:bodyPr/>
        <a:lstStyle/>
        <a:p>
          <a:r>
            <a:rPr lang="en-US"/>
            <a:t>Using assessment results to develop specific strategies for research-based school improvement; </a:t>
          </a:r>
        </a:p>
      </dgm:t>
    </dgm:pt>
    <dgm:pt modelId="{7DAA771F-1565-4D77-B209-726F29A1ED3B}" type="parTrans" cxnId="{98BF250A-10BB-41D8-9BED-BA3428EC34C1}">
      <dgm:prSet/>
      <dgm:spPr/>
      <dgm:t>
        <a:bodyPr/>
        <a:lstStyle/>
        <a:p>
          <a:endParaRPr lang="en-US"/>
        </a:p>
      </dgm:t>
    </dgm:pt>
    <dgm:pt modelId="{BE2FD6AB-0585-454A-A5E9-14D654876CCE}" type="sibTrans" cxnId="{98BF250A-10BB-41D8-9BED-BA3428EC34C1}">
      <dgm:prSet/>
      <dgm:spPr/>
      <dgm:t>
        <a:bodyPr/>
        <a:lstStyle/>
        <a:p>
          <a:endParaRPr lang="en-US"/>
        </a:p>
      </dgm:t>
    </dgm:pt>
    <dgm:pt modelId="{9C5AF35E-1675-4455-844A-36EDA3DB1634}">
      <dgm:prSet/>
      <dgm:spPr/>
      <dgm:t>
        <a:bodyPr/>
        <a:lstStyle/>
        <a:p>
          <a:r>
            <a:rPr lang="en-US"/>
            <a:t>Promoting a positive school climate through respectful discourse; </a:t>
          </a:r>
        </a:p>
      </dgm:t>
    </dgm:pt>
    <dgm:pt modelId="{92352765-4750-4AEE-8BEC-B549DF4B7CAA}" type="parTrans" cxnId="{93CDA404-FDC1-43EC-A604-D77EF42447F4}">
      <dgm:prSet/>
      <dgm:spPr/>
      <dgm:t>
        <a:bodyPr/>
        <a:lstStyle/>
        <a:p>
          <a:endParaRPr lang="en-US"/>
        </a:p>
      </dgm:t>
    </dgm:pt>
    <dgm:pt modelId="{BD6DE87D-EA5D-4821-A9B8-4FC1B77867ED}" type="sibTrans" cxnId="{93CDA404-FDC1-43EC-A604-D77EF42447F4}">
      <dgm:prSet/>
      <dgm:spPr/>
      <dgm:t>
        <a:bodyPr/>
        <a:lstStyle/>
        <a:p>
          <a:endParaRPr lang="en-US"/>
        </a:p>
      </dgm:t>
    </dgm:pt>
    <dgm:pt modelId="{B2D78E3B-C884-4E38-870A-512475F93A2F}">
      <dgm:prSet/>
      <dgm:spPr/>
      <dgm:t>
        <a:bodyPr/>
        <a:lstStyle/>
        <a:p>
          <a:r>
            <a:rPr lang="en-US"/>
            <a:t>Complying with the requirements of the District of Columbia Open Meetings Act and the Freedom of Information Act; </a:t>
          </a:r>
        </a:p>
      </dgm:t>
    </dgm:pt>
    <dgm:pt modelId="{250B7EB8-5EC3-4242-A701-0BF4B0C1C6C2}" type="parTrans" cxnId="{4FA21CC8-60B2-4F91-A711-0AD58E81D920}">
      <dgm:prSet/>
      <dgm:spPr/>
      <dgm:t>
        <a:bodyPr/>
        <a:lstStyle/>
        <a:p>
          <a:endParaRPr lang="en-US"/>
        </a:p>
      </dgm:t>
    </dgm:pt>
    <dgm:pt modelId="{805A1A75-3108-4B6B-BBBD-96529FE90844}" type="sibTrans" cxnId="{4FA21CC8-60B2-4F91-A711-0AD58E81D920}">
      <dgm:prSet/>
      <dgm:spPr/>
      <dgm:t>
        <a:bodyPr/>
        <a:lstStyle/>
        <a:p>
          <a:endParaRPr lang="en-US"/>
        </a:p>
      </dgm:t>
    </dgm:pt>
    <dgm:pt modelId="{49C41A9C-4536-4818-B356-97126A44307F}">
      <dgm:prSet/>
      <dgm:spPr/>
      <dgm:t>
        <a:bodyPr/>
        <a:lstStyle/>
        <a:p>
          <a:r>
            <a:rPr lang="en-US"/>
            <a:t>Alignment of strategic and specific goals and objectives of DCPS. </a:t>
          </a:r>
        </a:p>
      </dgm:t>
    </dgm:pt>
    <dgm:pt modelId="{D3E12DD6-3ADD-496F-914E-6690EB1B17FC}" type="parTrans" cxnId="{77FB841D-C143-42C7-A8CC-1FE1E31D27F5}">
      <dgm:prSet/>
      <dgm:spPr/>
      <dgm:t>
        <a:bodyPr/>
        <a:lstStyle/>
        <a:p>
          <a:endParaRPr lang="en-US"/>
        </a:p>
      </dgm:t>
    </dgm:pt>
    <dgm:pt modelId="{856EDF00-68F0-466D-B409-401A26B5F98F}" type="sibTrans" cxnId="{77FB841D-C143-42C7-A8CC-1FE1E31D27F5}">
      <dgm:prSet/>
      <dgm:spPr/>
      <dgm:t>
        <a:bodyPr/>
        <a:lstStyle/>
        <a:p>
          <a:endParaRPr lang="en-US"/>
        </a:p>
      </dgm:t>
    </dgm:pt>
    <dgm:pt modelId="{DF5BF7B0-83BF-41A5-96B4-D2C6A1A99934}" type="pres">
      <dgm:prSet presAssocID="{F7AC4D0D-E9A5-433D-A3BB-A7A8671EAB84}" presName="vert0" presStyleCnt="0">
        <dgm:presLayoutVars>
          <dgm:dir/>
          <dgm:animOne val="branch"/>
          <dgm:animLvl val="lvl"/>
        </dgm:presLayoutVars>
      </dgm:prSet>
      <dgm:spPr/>
    </dgm:pt>
    <dgm:pt modelId="{3D22C0D3-5540-43FE-9C48-12F91DD7AA70}" type="pres">
      <dgm:prSet presAssocID="{DCFB3886-E92A-4597-862D-B97EF7114183}" presName="thickLine" presStyleLbl="alignNode1" presStyleIdx="0" presStyleCnt="7"/>
      <dgm:spPr/>
    </dgm:pt>
    <dgm:pt modelId="{AFC499A2-9636-4A4C-8919-60FADD053D27}" type="pres">
      <dgm:prSet presAssocID="{DCFB3886-E92A-4597-862D-B97EF7114183}" presName="horz1" presStyleCnt="0"/>
      <dgm:spPr/>
    </dgm:pt>
    <dgm:pt modelId="{4ADCBD31-74C8-46CF-A473-8A3C1E0AE96D}" type="pres">
      <dgm:prSet presAssocID="{DCFB3886-E92A-4597-862D-B97EF7114183}" presName="tx1" presStyleLbl="revTx" presStyleIdx="0" presStyleCnt="7"/>
      <dgm:spPr/>
    </dgm:pt>
    <dgm:pt modelId="{CD9EF272-DA75-412D-98EE-4B421694F366}" type="pres">
      <dgm:prSet presAssocID="{DCFB3886-E92A-4597-862D-B97EF7114183}" presName="vert1" presStyleCnt="0"/>
      <dgm:spPr/>
    </dgm:pt>
    <dgm:pt modelId="{4FD59621-48A5-45BA-A5F0-BF185D404785}" type="pres">
      <dgm:prSet presAssocID="{C4302496-DF6A-432E-8217-69698BF19F60}" presName="thickLine" presStyleLbl="alignNode1" presStyleIdx="1" presStyleCnt="7"/>
      <dgm:spPr/>
    </dgm:pt>
    <dgm:pt modelId="{D22AE52F-C716-430B-BD84-23226FDE70BC}" type="pres">
      <dgm:prSet presAssocID="{C4302496-DF6A-432E-8217-69698BF19F60}" presName="horz1" presStyleCnt="0"/>
      <dgm:spPr/>
    </dgm:pt>
    <dgm:pt modelId="{C198161E-2BB3-4771-9115-C6ECA07D67C3}" type="pres">
      <dgm:prSet presAssocID="{C4302496-DF6A-432E-8217-69698BF19F60}" presName="tx1" presStyleLbl="revTx" presStyleIdx="1" presStyleCnt="7"/>
      <dgm:spPr/>
    </dgm:pt>
    <dgm:pt modelId="{2F46AB10-7AAE-458C-A0E4-713D162EC9CF}" type="pres">
      <dgm:prSet presAssocID="{C4302496-DF6A-432E-8217-69698BF19F60}" presName="vert1" presStyleCnt="0"/>
      <dgm:spPr/>
    </dgm:pt>
    <dgm:pt modelId="{A441ADF2-C781-4A3C-8C07-65817F730457}" type="pres">
      <dgm:prSet presAssocID="{DA55A2D3-49E5-4BF1-9C2F-EC65F9D5FDC9}" presName="thickLine" presStyleLbl="alignNode1" presStyleIdx="2" presStyleCnt="7"/>
      <dgm:spPr/>
    </dgm:pt>
    <dgm:pt modelId="{01A6B610-A7E3-4982-9E19-5A143C24FD86}" type="pres">
      <dgm:prSet presAssocID="{DA55A2D3-49E5-4BF1-9C2F-EC65F9D5FDC9}" presName="horz1" presStyleCnt="0"/>
      <dgm:spPr/>
    </dgm:pt>
    <dgm:pt modelId="{2F08A731-5A90-4705-AFE0-40107A5C25A6}" type="pres">
      <dgm:prSet presAssocID="{DA55A2D3-49E5-4BF1-9C2F-EC65F9D5FDC9}" presName="tx1" presStyleLbl="revTx" presStyleIdx="2" presStyleCnt="7"/>
      <dgm:spPr/>
    </dgm:pt>
    <dgm:pt modelId="{B790A58A-7E84-4EC0-ABF1-FAABA214089F}" type="pres">
      <dgm:prSet presAssocID="{DA55A2D3-49E5-4BF1-9C2F-EC65F9D5FDC9}" presName="vert1" presStyleCnt="0"/>
      <dgm:spPr/>
    </dgm:pt>
    <dgm:pt modelId="{ACB7329C-CDDB-4DF6-810B-0AD73F6E6E5D}" type="pres">
      <dgm:prSet presAssocID="{716C27AE-8F57-4AA6-8612-748C0A8B0C8B}" presName="thickLine" presStyleLbl="alignNode1" presStyleIdx="3" presStyleCnt="7"/>
      <dgm:spPr/>
    </dgm:pt>
    <dgm:pt modelId="{FD6C56C9-1D5B-48AB-A129-197828DB5CAD}" type="pres">
      <dgm:prSet presAssocID="{716C27AE-8F57-4AA6-8612-748C0A8B0C8B}" presName="horz1" presStyleCnt="0"/>
      <dgm:spPr/>
    </dgm:pt>
    <dgm:pt modelId="{75AD113B-61C7-485F-A84D-C72E710422E9}" type="pres">
      <dgm:prSet presAssocID="{716C27AE-8F57-4AA6-8612-748C0A8B0C8B}" presName="tx1" presStyleLbl="revTx" presStyleIdx="3" presStyleCnt="7"/>
      <dgm:spPr/>
    </dgm:pt>
    <dgm:pt modelId="{3A271C22-B614-4011-8DB0-548A47BEA675}" type="pres">
      <dgm:prSet presAssocID="{716C27AE-8F57-4AA6-8612-748C0A8B0C8B}" presName="vert1" presStyleCnt="0"/>
      <dgm:spPr/>
    </dgm:pt>
    <dgm:pt modelId="{72078E7F-9D5F-4D5C-BDA3-6053FB949DEB}" type="pres">
      <dgm:prSet presAssocID="{9C5AF35E-1675-4455-844A-36EDA3DB1634}" presName="thickLine" presStyleLbl="alignNode1" presStyleIdx="4" presStyleCnt="7"/>
      <dgm:spPr/>
    </dgm:pt>
    <dgm:pt modelId="{2FF6C1ED-D613-4923-84F5-A6986E80668E}" type="pres">
      <dgm:prSet presAssocID="{9C5AF35E-1675-4455-844A-36EDA3DB1634}" presName="horz1" presStyleCnt="0"/>
      <dgm:spPr/>
    </dgm:pt>
    <dgm:pt modelId="{D843E32E-4B4D-4BD6-978A-1D7AE99F2EC5}" type="pres">
      <dgm:prSet presAssocID="{9C5AF35E-1675-4455-844A-36EDA3DB1634}" presName="tx1" presStyleLbl="revTx" presStyleIdx="4" presStyleCnt="7"/>
      <dgm:spPr/>
    </dgm:pt>
    <dgm:pt modelId="{4C7A7AB8-E580-45B0-998D-8F047A1F61C5}" type="pres">
      <dgm:prSet presAssocID="{9C5AF35E-1675-4455-844A-36EDA3DB1634}" presName="vert1" presStyleCnt="0"/>
      <dgm:spPr/>
    </dgm:pt>
    <dgm:pt modelId="{58A8AB65-EE45-48DE-87AA-2CCB751A1E0F}" type="pres">
      <dgm:prSet presAssocID="{B2D78E3B-C884-4E38-870A-512475F93A2F}" presName="thickLine" presStyleLbl="alignNode1" presStyleIdx="5" presStyleCnt="7"/>
      <dgm:spPr/>
    </dgm:pt>
    <dgm:pt modelId="{C955893C-5452-4B0D-A8B0-D3B85C4B3553}" type="pres">
      <dgm:prSet presAssocID="{B2D78E3B-C884-4E38-870A-512475F93A2F}" presName="horz1" presStyleCnt="0"/>
      <dgm:spPr/>
    </dgm:pt>
    <dgm:pt modelId="{7799698C-7421-40EE-A9C0-623EF7F7BDF4}" type="pres">
      <dgm:prSet presAssocID="{B2D78E3B-C884-4E38-870A-512475F93A2F}" presName="tx1" presStyleLbl="revTx" presStyleIdx="5" presStyleCnt="7"/>
      <dgm:spPr/>
    </dgm:pt>
    <dgm:pt modelId="{7E3BA188-9668-487D-8752-26473C141192}" type="pres">
      <dgm:prSet presAssocID="{B2D78E3B-C884-4E38-870A-512475F93A2F}" presName="vert1" presStyleCnt="0"/>
      <dgm:spPr/>
    </dgm:pt>
    <dgm:pt modelId="{FA4E7AF9-62BB-477F-844D-F7CA7B1F3B36}" type="pres">
      <dgm:prSet presAssocID="{49C41A9C-4536-4818-B356-97126A44307F}" presName="thickLine" presStyleLbl="alignNode1" presStyleIdx="6" presStyleCnt="7"/>
      <dgm:spPr/>
    </dgm:pt>
    <dgm:pt modelId="{386B044E-9F91-4F84-A261-E655874D2119}" type="pres">
      <dgm:prSet presAssocID="{49C41A9C-4536-4818-B356-97126A44307F}" presName="horz1" presStyleCnt="0"/>
      <dgm:spPr/>
    </dgm:pt>
    <dgm:pt modelId="{4D0F1514-B559-4672-9049-F573B6063B39}" type="pres">
      <dgm:prSet presAssocID="{49C41A9C-4536-4818-B356-97126A44307F}" presName="tx1" presStyleLbl="revTx" presStyleIdx="6" presStyleCnt="7"/>
      <dgm:spPr/>
    </dgm:pt>
    <dgm:pt modelId="{5D11BE9D-C633-4848-BCC3-0BECD60BF2FE}" type="pres">
      <dgm:prSet presAssocID="{49C41A9C-4536-4818-B356-97126A44307F}" presName="vert1" presStyleCnt="0"/>
      <dgm:spPr/>
    </dgm:pt>
  </dgm:ptLst>
  <dgm:cxnLst>
    <dgm:cxn modelId="{93CDA404-FDC1-43EC-A604-D77EF42447F4}" srcId="{F7AC4D0D-E9A5-433D-A3BB-A7A8671EAB84}" destId="{9C5AF35E-1675-4455-844A-36EDA3DB1634}" srcOrd="4" destOrd="0" parTransId="{92352765-4750-4AEE-8BEC-B549DF4B7CAA}" sibTransId="{BD6DE87D-EA5D-4821-A9B8-4FC1B77867ED}"/>
    <dgm:cxn modelId="{98BF250A-10BB-41D8-9BED-BA3428EC34C1}" srcId="{F7AC4D0D-E9A5-433D-A3BB-A7A8671EAB84}" destId="{716C27AE-8F57-4AA6-8612-748C0A8B0C8B}" srcOrd="3" destOrd="0" parTransId="{7DAA771F-1565-4D77-B209-726F29A1ED3B}" sibTransId="{BE2FD6AB-0585-454A-A5E9-14D654876CCE}"/>
    <dgm:cxn modelId="{F9FFA214-BE2D-4A9F-B358-8991084DF675}" srcId="{F7AC4D0D-E9A5-433D-A3BB-A7A8671EAB84}" destId="{DCFB3886-E92A-4597-862D-B97EF7114183}" srcOrd="0" destOrd="0" parTransId="{4CF31935-89B4-4202-B68C-1F14BF27FCA2}" sibTransId="{3DA3C5D1-0D5B-421C-A75D-BE0EB6BE8570}"/>
    <dgm:cxn modelId="{77FB841D-C143-42C7-A8CC-1FE1E31D27F5}" srcId="{F7AC4D0D-E9A5-433D-A3BB-A7A8671EAB84}" destId="{49C41A9C-4536-4818-B356-97126A44307F}" srcOrd="6" destOrd="0" parTransId="{D3E12DD6-3ADD-496F-914E-6690EB1B17FC}" sibTransId="{856EDF00-68F0-466D-B409-401A26B5F98F}"/>
    <dgm:cxn modelId="{8E3CEF49-0137-4BE5-9248-93044193491C}" type="presOf" srcId="{B2D78E3B-C884-4E38-870A-512475F93A2F}" destId="{7799698C-7421-40EE-A9C0-623EF7F7BDF4}" srcOrd="0" destOrd="0" presId="urn:microsoft.com/office/officeart/2008/layout/LinedList"/>
    <dgm:cxn modelId="{B6A0F276-AB9D-441C-B632-2E7679A76CC0}" type="presOf" srcId="{DCFB3886-E92A-4597-862D-B97EF7114183}" destId="{4ADCBD31-74C8-46CF-A473-8A3C1E0AE96D}" srcOrd="0" destOrd="0" presId="urn:microsoft.com/office/officeart/2008/layout/LinedList"/>
    <dgm:cxn modelId="{FCBC9B7F-EFA1-4F0C-94C6-B037188D7CB2}" type="presOf" srcId="{49C41A9C-4536-4818-B356-97126A44307F}" destId="{4D0F1514-B559-4672-9049-F573B6063B39}" srcOrd="0" destOrd="0" presId="urn:microsoft.com/office/officeart/2008/layout/LinedList"/>
    <dgm:cxn modelId="{1007E882-CD68-427C-BA6F-B65CFCB58D2F}" srcId="{F7AC4D0D-E9A5-433D-A3BB-A7A8671EAB84}" destId="{DA55A2D3-49E5-4BF1-9C2F-EC65F9D5FDC9}" srcOrd="2" destOrd="0" parTransId="{22026B31-1809-422A-AC9E-FC35200385BE}" sibTransId="{A440260A-89C4-4967-A3F8-8B14CC35E73B}"/>
    <dgm:cxn modelId="{F2D5A78E-52E1-4D12-A33F-6EB153E2D741}" type="presOf" srcId="{9C5AF35E-1675-4455-844A-36EDA3DB1634}" destId="{D843E32E-4B4D-4BD6-978A-1D7AE99F2EC5}" srcOrd="0" destOrd="0" presId="urn:microsoft.com/office/officeart/2008/layout/LinedList"/>
    <dgm:cxn modelId="{8B91EBB3-79E7-4A4F-B97F-95FED4E7DC79}" type="presOf" srcId="{DA55A2D3-49E5-4BF1-9C2F-EC65F9D5FDC9}" destId="{2F08A731-5A90-4705-AFE0-40107A5C25A6}" srcOrd="0" destOrd="0" presId="urn:microsoft.com/office/officeart/2008/layout/LinedList"/>
    <dgm:cxn modelId="{6F1987B7-C1DF-4B9B-97C4-54D9BF65E71D}" type="presOf" srcId="{716C27AE-8F57-4AA6-8612-748C0A8B0C8B}" destId="{75AD113B-61C7-485F-A84D-C72E710422E9}" srcOrd="0" destOrd="0" presId="urn:microsoft.com/office/officeart/2008/layout/LinedList"/>
    <dgm:cxn modelId="{C9818AC4-0745-47C4-9A51-D725EDCA1381}" srcId="{F7AC4D0D-E9A5-433D-A3BB-A7A8671EAB84}" destId="{C4302496-DF6A-432E-8217-69698BF19F60}" srcOrd="1" destOrd="0" parTransId="{2075C3CE-C415-4093-86C5-70824ADF7F07}" sibTransId="{EDA43528-F123-41D4-BFD8-6ACE1BA72153}"/>
    <dgm:cxn modelId="{4FA21CC8-60B2-4F91-A711-0AD58E81D920}" srcId="{F7AC4D0D-E9A5-433D-A3BB-A7A8671EAB84}" destId="{B2D78E3B-C884-4E38-870A-512475F93A2F}" srcOrd="5" destOrd="0" parTransId="{250B7EB8-5EC3-4242-A701-0BF4B0C1C6C2}" sibTransId="{805A1A75-3108-4B6B-BBBD-96529FE90844}"/>
    <dgm:cxn modelId="{3EA35DCA-73A5-4B65-9E14-908A0A6944AE}" type="presOf" srcId="{C4302496-DF6A-432E-8217-69698BF19F60}" destId="{C198161E-2BB3-4771-9115-C6ECA07D67C3}" srcOrd="0" destOrd="0" presId="urn:microsoft.com/office/officeart/2008/layout/LinedList"/>
    <dgm:cxn modelId="{2E3F0EF4-E073-4C35-A8A2-4C64E66EEB71}" type="presOf" srcId="{F7AC4D0D-E9A5-433D-A3BB-A7A8671EAB84}" destId="{DF5BF7B0-83BF-41A5-96B4-D2C6A1A99934}" srcOrd="0" destOrd="0" presId="urn:microsoft.com/office/officeart/2008/layout/LinedList"/>
    <dgm:cxn modelId="{6B0552E4-FFF2-479A-864D-8EB9E7E2BD96}" type="presParOf" srcId="{DF5BF7B0-83BF-41A5-96B4-D2C6A1A99934}" destId="{3D22C0D3-5540-43FE-9C48-12F91DD7AA70}" srcOrd="0" destOrd="0" presId="urn:microsoft.com/office/officeart/2008/layout/LinedList"/>
    <dgm:cxn modelId="{41C3C311-D98B-475D-B830-6759EDF259D7}" type="presParOf" srcId="{DF5BF7B0-83BF-41A5-96B4-D2C6A1A99934}" destId="{AFC499A2-9636-4A4C-8919-60FADD053D27}" srcOrd="1" destOrd="0" presId="urn:microsoft.com/office/officeart/2008/layout/LinedList"/>
    <dgm:cxn modelId="{AA5E544B-0FEF-49A0-A57B-A0B598D9D024}" type="presParOf" srcId="{AFC499A2-9636-4A4C-8919-60FADD053D27}" destId="{4ADCBD31-74C8-46CF-A473-8A3C1E0AE96D}" srcOrd="0" destOrd="0" presId="urn:microsoft.com/office/officeart/2008/layout/LinedList"/>
    <dgm:cxn modelId="{A168DE4A-ADCE-43FA-B4BE-DEA611EA3E23}" type="presParOf" srcId="{AFC499A2-9636-4A4C-8919-60FADD053D27}" destId="{CD9EF272-DA75-412D-98EE-4B421694F366}" srcOrd="1" destOrd="0" presId="urn:microsoft.com/office/officeart/2008/layout/LinedList"/>
    <dgm:cxn modelId="{8D4CD0F0-2D62-4BE2-ADB6-CE17AF8F5226}" type="presParOf" srcId="{DF5BF7B0-83BF-41A5-96B4-D2C6A1A99934}" destId="{4FD59621-48A5-45BA-A5F0-BF185D404785}" srcOrd="2" destOrd="0" presId="urn:microsoft.com/office/officeart/2008/layout/LinedList"/>
    <dgm:cxn modelId="{D4AEADFB-B679-4E18-AFA8-84546B8BA57C}" type="presParOf" srcId="{DF5BF7B0-83BF-41A5-96B4-D2C6A1A99934}" destId="{D22AE52F-C716-430B-BD84-23226FDE70BC}" srcOrd="3" destOrd="0" presId="urn:microsoft.com/office/officeart/2008/layout/LinedList"/>
    <dgm:cxn modelId="{D163A5C8-3F65-4813-9C2E-C73F7D488C48}" type="presParOf" srcId="{D22AE52F-C716-430B-BD84-23226FDE70BC}" destId="{C198161E-2BB3-4771-9115-C6ECA07D67C3}" srcOrd="0" destOrd="0" presId="urn:microsoft.com/office/officeart/2008/layout/LinedList"/>
    <dgm:cxn modelId="{3DA7EB6C-A61D-4E7F-AB1D-1FA03CEFE8C3}" type="presParOf" srcId="{D22AE52F-C716-430B-BD84-23226FDE70BC}" destId="{2F46AB10-7AAE-458C-A0E4-713D162EC9CF}" srcOrd="1" destOrd="0" presId="urn:microsoft.com/office/officeart/2008/layout/LinedList"/>
    <dgm:cxn modelId="{6876633A-FA97-4531-AF50-72E5045A4331}" type="presParOf" srcId="{DF5BF7B0-83BF-41A5-96B4-D2C6A1A99934}" destId="{A441ADF2-C781-4A3C-8C07-65817F730457}" srcOrd="4" destOrd="0" presId="urn:microsoft.com/office/officeart/2008/layout/LinedList"/>
    <dgm:cxn modelId="{10B77879-4ACC-477E-95D1-8A9FFFC1A524}" type="presParOf" srcId="{DF5BF7B0-83BF-41A5-96B4-D2C6A1A99934}" destId="{01A6B610-A7E3-4982-9E19-5A143C24FD86}" srcOrd="5" destOrd="0" presId="urn:microsoft.com/office/officeart/2008/layout/LinedList"/>
    <dgm:cxn modelId="{7F001E5C-BDE2-463D-8B4B-07199FA362EE}" type="presParOf" srcId="{01A6B610-A7E3-4982-9E19-5A143C24FD86}" destId="{2F08A731-5A90-4705-AFE0-40107A5C25A6}" srcOrd="0" destOrd="0" presId="urn:microsoft.com/office/officeart/2008/layout/LinedList"/>
    <dgm:cxn modelId="{4A158A0E-36D3-4E0D-AC3C-79D48E42EFD7}" type="presParOf" srcId="{01A6B610-A7E3-4982-9E19-5A143C24FD86}" destId="{B790A58A-7E84-4EC0-ABF1-FAABA214089F}" srcOrd="1" destOrd="0" presId="urn:microsoft.com/office/officeart/2008/layout/LinedList"/>
    <dgm:cxn modelId="{D23567E6-4700-43ED-BCD1-9437674FA2E5}" type="presParOf" srcId="{DF5BF7B0-83BF-41A5-96B4-D2C6A1A99934}" destId="{ACB7329C-CDDB-4DF6-810B-0AD73F6E6E5D}" srcOrd="6" destOrd="0" presId="urn:microsoft.com/office/officeart/2008/layout/LinedList"/>
    <dgm:cxn modelId="{026D0AA4-9B8C-4A3A-9DCC-16B00EFE7DA2}" type="presParOf" srcId="{DF5BF7B0-83BF-41A5-96B4-D2C6A1A99934}" destId="{FD6C56C9-1D5B-48AB-A129-197828DB5CAD}" srcOrd="7" destOrd="0" presId="urn:microsoft.com/office/officeart/2008/layout/LinedList"/>
    <dgm:cxn modelId="{1FD8A149-A946-40F9-BA42-F601B6E8A0D2}" type="presParOf" srcId="{FD6C56C9-1D5B-48AB-A129-197828DB5CAD}" destId="{75AD113B-61C7-485F-A84D-C72E710422E9}" srcOrd="0" destOrd="0" presId="urn:microsoft.com/office/officeart/2008/layout/LinedList"/>
    <dgm:cxn modelId="{A9474951-31C2-44B0-9990-45F2449C9F2B}" type="presParOf" srcId="{FD6C56C9-1D5B-48AB-A129-197828DB5CAD}" destId="{3A271C22-B614-4011-8DB0-548A47BEA675}" srcOrd="1" destOrd="0" presId="urn:microsoft.com/office/officeart/2008/layout/LinedList"/>
    <dgm:cxn modelId="{B28C6231-5659-4C08-A92B-151C497EF40D}" type="presParOf" srcId="{DF5BF7B0-83BF-41A5-96B4-D2C6A1A99934}" destId="{72078E7F-9D5F-4D5C-BDA3-6053FB949DEB}" srcOrd="8" destOrd="0" presId="urn:microsoft.com/office/officeart/2008/layout/LinedList"/>
    <dgm:cxn modelId="{05458A94-24B7-4652-A03D-615E9534DD0A}" type="presParOf" srcId="{DF5BF7B0-83BF-41A5-96B4-D2C6A1A99934}" destId="{2FF6C1ED-D613-4923-84F5-A6986E80668E}" srcOrd="9" destOrd="0" presId="urn:microsoft.com/office/officeart/2008/layout/LinedList"/>
    <dgm:cxn modelId="{7463AF13-6773-4471-8AE7-0D2DFB389A84}" type="presParOf" srcId="{2FF6C1ED-D613-4923-84F5-A6986E80668E}" destId="{D843E32E-4B4D-4BD6-978A-1D7AE99F2EC5}" srcOrd="0" destOrd="0" presId="urn:microsoft.com/office/officeart/2008/layout/LinedList"/>
    <dgm:cxn modelId="{3C69EEF1-776D-4D00-900D-A197FC1D43C1}" type="presParOf" srcId="{2FF6C1ED-D613-4923-84F5-A6986E80668E}" destId="{4C7A7AB8-E580-45B0-998D-8F047A1F61C5}" srcOrd="1" destOrd="0" presId="urn:microsoft.com/office/officeart/2008/layout/LinedList"/>
    <dgm:cxn modelId="{CFA3B695-4B6E-4BA4-9868-084E0E5148A2}" type="presParOf" srcId="{DF5BF7B0-83BF-41A5-96B4-D2C6A1A99934}" destId="{58A8AB65-EE45-48DE-87AA-2CCB751A1E0F}" srcOrd="10" destOrd="0" presId="urn:microsoft.com/office/officeart/2008/layout/LinedList"/>
    <dgm:cxn modelId="{59929EEA-8D19-40E8-AA79-0E094359827C}" type="presParOf" srcId="{DF5BF7B0-83BF-41A5-96B4-D2C6A1A99934}" destId="{C955893C-5452-4B0D-A8B0-D3B85C4B3553}" srcOrd="11" destOrd="0" presId="urn:microsoft.com/office/officeart/2008/layout/LinedList"/>
    <dgm:cxn modelId="{1733A915-49EE-4CB9-AF40-692475728725}" type="presParOf" srcId="{C955893C-5452-4B0D-A8B0-D3B85C4B3553}" destId="{7799698C-7421-40EE-A9C0-623EF7F7BDF4}" srcOrd="0" destOrd="0" presId="urn:microsoft.com/office/officeart/2008/layout/LinedList"/>
    <dgm:cxn modelId="{BD8B0F29-DA9A-4A08-AD99-E27E051ECEE9}" type="presParOf" srcId="{C955893C-5452-4B0D-A8B0-D3B85C4B3553}" destId="{7E3BA188-9668-487D-8752-26473C141192}" srcOrd="1" destOrd="0" presId="urn:microsoft.com/office/officeart/2008/layout/LinedList"/>
    <dgm:cxn modelId="{4FC5FCB1-325C-420E-8C8D-91399C902A92}" type="presParOf" srcId="{DF5BF7B0-83BF-41A5-96B4-D2C6A1A99934}" destId="{FA4E7AF9-62BB-477F-844D-F7CA7B1F3B36}" srcOrd="12" destOrd="0" presId="urn:microsoft.com/office/officeart/2008/layout/LinedList"/>
    <dgm:cxn modelId="{FD77856E-8341-483B-8AF3-0E3AA920353A}" type="presParOf" srcId="{DF5BF7B0-83BF-41A5-96B4-D2C6A1A99934}" destId="{386B044E-9F91-4F84-A261-E655874D2119}" srcOrd="13" destOrd="0" presId="urn:microsoft.com/office/officeart/2008/layout/LinedList"/>
    <dgm:cxn modelId="{9DD70C52-163D-4FA8-9236-F28C1B92C56C}" type="presParOf" srcId="{386B044E-9F91-4F84-A261-E655874D2119}" destId="{4D0F1514-B559-4672-9049-F573B6063B39}" srcOrd="0" destOrd="0" presId="urn:microsoft.com/office/officeart/2008/layout/LinedList"/>
    <dgm:cxn modelId="{241996CB-C080-4CCE-B62A-96DA0DFA6449}" type="presParOf" srcId="{386B044E-9F91-4F84-A261-E655874D2119}" destId="{5D11BE9D-C633-4848-BCC3-0BECD60BF2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02C234-D9C9-4D81-B90F-556975D4CF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35CE48-25EA-409E-8F06-2DC3CF24DCD2}">
      <dgm:prSet/>
      <dgm:spPr/>
      <dgm:t>
        <a:bodyPr/>
        <a:lstStyle/>
        <a:p>
          <a:pPr algn="l">
            <a:lnSpc>
              <a:spcPct val="90000"/>
            </a:lnSpc>
          </a:pPr>
          <a:r>
            <a:rPr lang="en-US" sz="2200" dirty="0">
              <a:solidFill>
                <a:srgbClr val="FFFFFF"/>
              </a:solidFill>
              <a:latin typeface="Aptos" panose="020B0004020202020204"/>
              <a:ea typeface="+mn-ea"/>
              <a:cs typeface="+mn-cs"/>
            </a:rPr>
            <a:t>4-FT inclusion teachers</a:t>
          </a:r>
        </a:p>
      </dgm:t>
    </dgm:pt>
    <dgm:pt modelId="{1E37CAE8-E6D1-4B8E-A03F-B8DD0685CA9C}" type="parTrans" cxnId="{70010125-AC81-41E0-889F-7937A2515492}">
      <dgm:prSet/>
      <dgm:spPr/>
      <dgm:t>
        <a:bodyPr/>
        <a:lstStyle/>
        <a:p>
          <a:endParaRPr lang="en-US"/>
        </a:p>
      </dgm:t>
    </dgm:pt>
    <dgm:pt modelId="{9635EB76-A5BD-4624-8DCB-4820B16CF6BD}" type="sibTrans" cxnId="{70010125-AC81-41E0-889F-7937A2515492}">
      <dgm:prSet/>
      <dgm:spPr/>
      <dgm:t>
        <a:bodyPr/>
        <a:lstStyle/>
        <a:p>
          <a:endParaRPr lang="en-US"/>
        </a:p>
      </dgm:t>
    </dgm:pt>
    <dgm:pt modelId="{76EC0056-30FC-44DD-A0B3-BC96F8BEC42C}">
      <dgm:prSet/>
      <dgm:spPr/>
      <dgm:t>
        <a:bodyPr/>
        <a:lstStyle/>
        <a:p>
          <a:pPr algn="l">
            <a:lnSpc>
              <a:spcPct val="90000"/>
            </a:lnSpc>
          </a:pPr>
          <a:r>
            <a:rPr lang="en-US" sz="2200" dirty="0">
              <a:solidFill>
                <a:srgbClr val="FFFFFF"/>
              </a:solidFill>
              <a:latin typeface="Aptos" panose="020B0004020202020204"/>
              <a:ea typeface="+mn-ea"/>
              <a:cs typeface="+mn-cs"/>
            </a:rPr>
            <a:t>1- .75 OT – provided by DCPS</a:t>
          </a:r>
        </a:p>
      </dgm:t>
    </dgm:pt>
    <dgm:pt modelId="{604D176A-6D88-490A-BCAF-F57ECD9D65EA}" type="parTrans" cxnId="{D4DEDC2C-3FA3-4C88-AEAF-A2F779155D1E}">
      <dgm:prSet/>
      <dgm:spPr/>
      <dgm:t>
        <a:bodyPr/>
        <a:lstStyle/>
        <a:p>
          <a:endParaRPr lang="en-US"/>
        </a:p>
      </dgm:t>
    </dgm:pt>
    <dgm:pt modelId="{1C6FEC21-ABD6-42AE-9BA6-EA7E96C1C564}" type="sibTrans" cxnId="{D4DEDC2C-3FA3-4C88-AEAF-A2F779155D1E}">
      <dgm:prSet/>
      <dgm:spPr/>
      <dgm:t>
        <a:bodyPr/>
        <a:lstStyle/>
        <a:p>
          <a:endParaRPr lang="en-US"/>
        </a:p>
      </dgm:t>
    </dgm:pt>
    <dgm:pt modelId="{69B1BFF9-23EA-4D63-9661-729E5F7C4B32}">
      <dgm:prSet/>
      <dgm:spPr/>
      <dgm:t>
        <a:bodyPr/>
        <a:lstStyle/>
        <a:p>
          <a:pPr algn="l">
            <a:lnSpc>
              <a:spcPct val="90000"/>
            </a:lnSpc>
          </a:pPr>
          <a:r>
            <a:rPr lang="en-US" sz="2200" dirty="0">
              <a:solidFill>
                <a:srgbClr val="FFFFFF"/>
              </a:solidFill>
              <a:latin typeface="Aptos" panose="020B0004020202020204"/>
              <a:ea typeface="+mn-ea"/>
              <a:cs typeface="+mn-cs"/>
            </a:rPr>
            <a:t>0-SLP – provided by DCPS – an SLP came for 1 day to provide services for ECE students</a:t>
          </a:r>
        </a:p>
      </dgm:t>
    </dgm:pt>
    <dgm:pt modelId="{88943CF4-57B0-4880-AFAA-21C9796A9694}" type="parTrans" cxnId="{24B0A0D3-E94A-484F-BB1A-6A01D03B9A3C}">
      <dgm:prSet/>
      <dgm:spPr/>
      <dgm:t>
        <a:bodyPr/>
        <a:lstStyle/>
        <a:p>
          <a:endParaRPr lang="en-US"/>
        </a:p>
      </dgm:t>
    </dgm:pt>
    <dgm:pt modelId="{986B2A97-160C-4D1A-BBD5-14C3052D4BA1}" type="sibTrans" cxnId="{24B0A0D3-E94A-484F-BB1A-6A01D03B9A3C}">
      <dgm:prSet/>
      <dgm:spPr/>
      <dgm:t>
        <a:bodyPr/>
        <a:lstStyle/>
        <a:p>
          <a:endParaRPr lang="en-US"/>
        </a:p>
      </dgm:t>
    </dgm:pt>
    <dgm:pt modelId="{2EC5D529-38F8-4AD7-AC80-AA7A37B172F5}">
      <dgm:prSet/>
      <dgm:spPr/>
      <dgm:t>
        <a:bodyPr/>
        <a:lstStyle/>
        <a:p>
          <a:pPr algn="l">
            <a:lnSpc>
              <a:spcPct val="90000"/>
            </a:lnSpc>
          </a:pPr>
          <a:r>
            <a:rPr lang="en-US" sz="2200" dirty="0">
              <a:solidFill>
                <a:srgbClr val="FFFFFF"/>
              </a:solidFill>
              <a:latin typeface="Aptos" panose="020B0004020202020204"/>
              <a:ea typeface="+mn-ea"/>
              <a:cs typeface="+mn-cs"/>
            </a:rPr>
            <a:t>1-FT SPED coordinator</a:t>
          </a:r>
        </a:p>
      </dgm:t>
    </dgm:pt>
    <dgm:pt modelId="{670CC177-37C4-4976-8339-A579CF3BB2C2}" type="parTrans" cxnId="{0C301546-1E9B-4F05-876D-2DF32B95C814}">
      <dgm:prSet/>
      <dgm:spPr/>
      <dgm:t>
        <a:bodyPr/>
        <a:lstStyle/>
        <a:p>
          <a:endParaRPr lang="en-US"/>
        </a:p>
      </dgm:t>
    </dgm:pt>
    <dgm:pt modelId="{F590F6F7-A840-4DD8-AF3C-A8A5C7D6131D}" type="sibTrans" cxnId="{0C301546-1E9B-4F05-876D-2DF32B95C814}">
      <dgm:prSet/>
      <dgm:spPr/>
      <dgm:t>
        <a:bodyPr/>
        <a:lstStyle/>
        <a:p>
          <a:endParaRPr lang="en-US"/>
        </a:p>
      </dgm:t>
    </dgm:pt>
    <dgm:pt modelId="{016538A3-1BB6-4F95-9FD0-036FAC23447E}">
      <dgm:prSet/>
      <dgm:spPr/>
      <dgm:t>
        <a:bodyPr/>
        <a:lstStyle/>
        <a:p>
          <a:pPr algn="l">
            <a:lnSpc>
              <a:spcPct val="90000"/>
            </a:lnSpc>
          </a:pPr>
          <a:r>
            <a:rPr lang="en-US" sz="2200" dirty="0">
              <a:solidFill>
                <a:srgbClr val="FFFFFF"/>
              </a:solidFill>
              <a:latin typeface="Aptos" panose="020B0004020202020204"/>
              <a:ea typeface="+mn-ea"/>
              <a:cs typeface="+mn-cs"/>
            </a:rPr>
            <a:t>3-FT self-contained teachers</a:t>
          </a:r>
        </a:p>
      </dgm:t>
    </dgm:pt>
    <dgm:pt modelId="{AC93D960-5A9D-402C-A093-87F2E2DF44B4}" type="parTrans" cxnId="{A70565EA-A9F8-4309-9FE4-77974287751B}">
      <dgm:prSet/>
      <dgm:spPr/>
      <dgm:t>
        <a:bodyPr/>
        <a:lstStyle/>
        <a:p>
          <a:endParaRPr lang="en-US"/>
        </a:p>
      </dgm:t>
    </dgm:pt>
    <dgm:pt modelId="{7204C520-8127-4EA3-AE58-E11032D17ED2}" type="sibTrans" cxnId="{A70565EA-A9F8-4309-9FE4-77974287751B}">
      <dgm:prSet/>
      <dgm:spPr/>
      <dgm:t>
        <a:bodyPr/>
        <a:lstStyle/>
        <a:p>
          <a:endParaRPr lang="en-US"/>
        </a:p>
      </dgm:t>
    </dgm:pt>
    <dgm:pt modelId="{9C92F356-C473-4CA1-B728-2D454666B393}">
      <dgm:prSet/>
      <dgm:spPr/>
      <dgm:t>
        <a:bodyPr/>
        <a:lstStyle/>
        <a:p>
          <a:pPr algn="l">
            <a:lnSpc>
              <a:spcPct val="90000"/>
            </a:lnSpc>
          </a:pPr>
          <a:r>
            <a:rPr lang="en-US" sz="2200" dirty="0">
              <a:solidFill>
                <a:srgbClr val="FFFFFF"/>
              </a:solidFill>
              <a:latin typeface="Aptos" panose="020B0004020202020204"/>
              <a:ea typeface="+mn-ea"/>
              <a:cs typeface="+mn-cs"/>
            </a:rPr>
            <a:t>5 out of 6-FT SPED aides</a:t>
          </a:r>
        </a:p>
      </dgm:t>
    </dgm:pt>
    <dgm:pt modelId="{CE197012-6065-424A-87CF-48B84FED1B47}" type="parTrans" cxnId="{CEC0323E-88B6-40DD-9CB0-05FECFB2388D}">
      <dgm:prSet/>
      <dgm:spPr/>
      <dgm:t>
        <a:bodyPr/>
        <a:lstStyle/>
        <a:p>
          <a:endParaRPr lang="en-US"/>
        </a:p>
      </dgm:t>
    </dgm:pt>
    <dgm:pt modelId="{8DEE05A2-A544-40BB-90E2-8B9A8EAE118B}" type="sibTrans" cxnId="{CEC0323E-88B6-40DD-9CB0-05FECFB2388D}">
      <dgm:prSet/>
      <dgm:spPr/>
      <dgm:t>
        <a:bodyPr/>
        <a:lstStyle/>
        <a:p>
          <a:endParaRPr lang="en-US"/>
        </a:p>
      </dgm:t>
    </dgm:pt>
    <dgm:pt modelId="{603F9DF5-E11F-43A2-BB87-76CD5A00895C}" type="pres">
      <dgm:prSet presAssocID="{F002C234-D9C9-4D81-B90F-556975D4CF29}" presName="linear" presStyleCnt="0">
        <dgm:presLayoutVars>
          <dgm:animLvl val="lvl"/>
          <dgm:resizeHandles val="exact"/>
        </dgm:presLayoutVars>
      </dgm:prSet>
      <dgm:spPr/>
    </dgm:pt>
    <dgm:pt modelId="{9F3B8FDE-D047-4DAA-AD61-B71B9427B84A}" type="pres">
      <dgm:prSet presAssocID="{3035CE48-25EA-409E-8F06-2DC3CF24DCD2}" presName="parentText" presStyleLbl="node1" presStyleIdx="0" presStyleCnt="6">
        <dgm:presLayoutVars>
          <dgm:chMax val="0"/>
          <dgm:bulletEnabled val="1"/>
        </dgm:presLayoutVars>
      </dgm:prSet>
      <dgm:spPr/>
    </dgm:pt>
    <dgm:pt modelId="{6ABE16B4-F904-4517-B1DF-95CA8582FB19}" type="pres">
      <dgm:prSet presAssocID="{9635EB76-A5BD-4624-8DCB-4820B16CF6BD}" presName="spacer" presStyleCnt="0"/>
      <dgm:spPr/>
    </dgm:pt>
    <dgm:pt modelId="{B8992F43-2AEF-42A4-8D76-0EF7B3D74B9C}" type="pres">
      <dgm:prSet presAssocID="{76EC0056-30FC-44DD-A0B3-BC96F8BEC42C}" presName="parentText" presStyleLbl="node1" presStyleIdx="1" presStyleCnt="6">
        <dgm:presLayoutVars>
          <dgm:chMax val="0"/>
          <dgm:bulletEnabled val="1"/>
        </dgm:presLayoutVars>
      </dgm:prSet>
      <dgm:spPr/>
    </dgm:pt>
    <dgm:pt modelId="{C55119A5-690C-48E2-80E1-86C9F1C971F9}" type="pres">
      <dgm:prSet presAssocID="{1C6FEC21-ABD6-42AE-9BA6-EA7E96C1C564}" presName="spacer" presStyleCnt="0"/>
      <dgm:spPr/>
    </dgm:pt>
    <dgm:pt modelId="{7F376A17-DB98-45D3-B0FA-4AD8FC680F81}" type="pres">
      <dgm:prSet presAssocID="{69B1BFF9-23EA-4D63-9661-729E5F7C4B32}" presName="parentText" presStyleLbl="node1" presStyleIdx="2" presStyleCnt="6">
        <dgm:presLayoutVars>
          <dgm:chMax val="0"/>
          <dgm:bulletEnabled val="1"/>
        </dgm:presLayoutVars>
      </dgm:prSet>
      <dgm:spPr/>
    </dgm:pt>
    <dgm:pt modelId="{B19A5602-0AD3-4263-8971-5FC33374AB52}" type="pres">
      <dgm:prSet presAssocID="{986B2A97-160C-4D1A-BBD5-14C3052D4BA1}" presName="spacer" presStyleCnt="0"/>
      <dgm:spPr/>
    </dgm:pt>
    <dgm:pt modelId="{7F6FA5E9-93CA-4B9C-9CB7-4744BC3AD1D9}" type="pres">
      <dgm:prSet presAssocID="{2EC5D529-38F8-4AD7-AC80-AA7A37B172F5}" presName="parentText" presStyleLbl="node1" presStyleIdx="3" presStyleCnt="6">
        <dgm:presLayoutVars>
          <dgm:chMax val="0"/>
          <dgm:bulletEnabled val="1"/>
        </dgm:presLayoutVars>
      </dgm:prSet>
      <dgm:spPr/>
    </dgm:pt>
    <dgm:pt modelId="{F8AC3F89-6684-4D8C-8FDE-B1C8572981B3}" type="pres">
      <dgm:prSet presAssocID="{F590F6F7-A840-4DD8-AF3C-A8A5C7D6131D}" presName="spacer" presStyleCnt="0"/>
      <dgm:spPr/>
    </dgm:pt>
    <dgm:pt modelId="{A0D0EC8A-288D-4518-BE77-762B275F88BC}" type="pres">
      <dgm:prSet presAssocID="{016538A3-1BB6-4F95-9FD0-036FAC23447E}" presName="parentText" presStyleLbl="node1" presStyleIdx="4" presStyleCnt="6">
        <dgm:presLayoutVars>
          <dgm:chMax val="0"/>
          <dgm:bulletEnabled val="1"/>
        </dgm:presLayoutVars>
      </dgm:prSet>
      <dgm:spPr/>
    </dgm:pt>
    <dgm:pt modelId="{8CB30199-BCD5-418F-A1E4-877FA590B02E}" type="pres">
      <dgm:prSet presAssocID="{7204C520-8127-4EA3-AE58-E11032D17ED2}" presName="spacer" presStyleCnt="0"/>
      <dgm:spPr/>
    </dgm:pt>
    <dgm:pt modelId="{70E78233-9595-4046-AB93-230E7231A27A}" type="pres">
      <dgm:prSet presAssocID="{9C92F356-C473-4CA1-B728-2D454666B393}" presName="parentText" presStyleLbl="node1" presStyleIdx="5" presStyleCnt="6">
        <dgm:presLayoutVars>
          <dgm:chMax val="0"/>
          <dgm:bulletEnabled val="1"/>
        </dgm:presLayoutVars>
      </dgm:prSet>
      <dgm:spPr/>
    </dgm:pt>
  </dgm:ptLst>
  <dgm:cxnLst>
    <dgm:cxn modelId="{70010125-AC81-41E0-889F-7937A2515492}" srcId="{F002C234-D9C9-4D81-B90F-556975D4CF29}" destId="{3035CE48-25EA-409E-8F06-2DC3CF24DCD2}" srcOrd="0" destOrd="0" parTransId="{1E37CAE8-E6D1-4B8E-A03F-B8DD0685CA9C}" sibTransId="{9635EB76-A5BD-4624-8DCB-4820B16CF6BD}"/>
    <dgm:cxn modelId="{D4DEDC2C-3FA3-4C88-AEAF-A2F779155D1E}" srcId="{F002C234-D9C9-4D81-B90F-556975D4CF29}" destId="{76EC0056-30FC-44DD-A0B3-BC96F8BEC42C}" srcOrd="1" destOrd="0" parTransId="{604D176A-6D88-490A-BCAF-F57ECD9D65EA}" sibTransId="{1C6FEC21-ABD6-42AE-9BA6-EA7E96C1C564}"/>
    <dgm:cxn modelId="{CEC0323E-88B6-40DD-9CB0-05FECFB2388D}" srcId="{F002C234-D9C9-4D81-B90F-556975D4CF29}" destId="{9C92F356-C473-4CA1-B728-2D454666B393}" srcOrd="5" destOrd="0" parTransId="{CE197012-6065-424A-87CF-48B84FED1B47}" sibTransId="{8DEE05A2-A544-40BB-90E2-8B9A8EAE118B}"/>
    <dgm:cxn modelId="{0C301546-1E9B-4F05-876D-2DF32B95C814}" srcId="{F002C234-D9C9-4D81-B90F-556975D4CF29}" destId="{2EC5D529-38F8-4AD7-AC80-AA7A37B172F5}" srcOrd="3" destOrd="0" parTransId="{670CC177-37C4-4976-8339-A579CF3BB2C2}" sibTransId="{F590F6F7-A840-4DD8-AF3C-A8A5C7D6131D}"/>
    <dgm:cxn modelId="{FF02C547-7E51-4F20-A6DB-6502BBE95180}" type="presOf" srcId="{76EC0056-30FC-44DD-A0B3-BC96F8BEC42C}" destId="{B8992F43-2AEF-42A4-8D76-0EF7B3D74B9C}" srcOrd="0" destOrd="0" presId="urn:microsoft.com/office/officeart/2005/8/layout/vList2"/>
    <dgm:cxn modelId="{96FDD94B-F030-4296-939B-8D56756BCEFE}" type="presOf" srcId="{9C92F356-C473-4CA1-B728-2D454666B393}" destId="{70E78233-9595-4046-AB93-230E7231A27A}" srcOrd="0" destOrd="0" presId="urn:microsoft.com/office/officeart/2005/8/layout/vList2"/>
    <dgm:cxn modelId="{06A3BF4E-E187-4B8A-91C6-09E0CE4EEAAD}" type="presOf" srcId="{F002C234-D9C9-4D81-B90F-556975D4CF29}" destId="{603F9DF5-E11F-43A2-BB87-76CD5A00895C}" srcOrd="0" destOrd="0" presId="urn:microsoft.com/office/officeart/2005/8/layout/vList2"/>
    <dgm:cxn modelId="{D573D48A-2FBE-4B48-A063-898443FDFF6B}" type="presOf" srcId="{016538A3-1BB6-4F95-9FD0-036FAC23447E}" destId="{A0D0EC8A-288D-4518-BE77-762B275F88BC}" srcOrd="0" destOrd="0" presId="urn:microsoft.com/office/officeart/2005/8/layout/vList2"/>
    <dgm:cxn modelId="{5F8ED8AE-5976-441B-BEB4-6880BEA3D72D}" type="presOf" srcId="{3035CE48-25EA-409E-8F06-2DC3CF24DCD2}" destId="{9F3B8FDE-D047-4DAA-AD61-B71B9427B84A}" srcOrd="0" destOrd="0" presId="urn:microsoft.com/office/officeart/2005/8/layout/vList2"/>
    <dgm:cxn modelId="{24B0A0D3-E94A-484F-BB1A-6A01D03B9A3C}" srcId="{F002C234-D9C9-4D81-B90F-556975D4CF29}" destId="{69B1BFF9-23EA-4D63-9661-729E5F7C4B32}" srcOrd="2" destOrd="0" parTransId="{88943CF4-57B0-4880-AFAA-21C9796A9694}" sibTransId="{986B2A97-160C-4D1A-BBD5-14C3052D4BA1}"/>
    <dgm:cxn modelId="{9A0CD7E4-7CBF-409E-A249-FAA9404CE91C}" type="presOf" srcId="{2EC5D529-38F8-4AD7-AC80-AA7A37B172F5}" destId="{7F6FA5E9-93CA-4B9C-9CB7-4744BC3AD1D9}" srcOrd="0" destOrd="0" presId="urn:microsoft.com/office/officeart/2005/8/layout/vList2"/>
    <dgm:cxn modelId="{A70565EA-A9F8-4309-9FE4-77974287751B}" srcId="{F002C234-D9C9-4D81-B90F-556975D4CF29}" destId="{016538A3-1BB6-4F95-9FD0-036FAC23447E}" srcOrd="4" destOrd="0" parTransId="{AC93D960-5A9D-402C-A093-87F2E2DF44B4}" sibTransId="{7204C520-8127-4EA3-AE58-E11032D17ED2}"/>
    <dgm:cxn modelId="{A3C6C7F6-5312-4443-9912-5C8C808916DE}" type="presOf" srcId="{69B1BFF9-23EA-4D63-9661-729E5F7C4B32}" destId="{7F376A17-DB98-45D3-B0FA-4AD8FC680F81}" srcOrd="0" destOrd="0" presId="urn:microsoft.com/office/officeart/2005/8/layout/vList2"/>
    <dgm:cxn modelId="{3D9993DE-C098-446C-8FB0-68CC43CD1511}" type="presParOf" srcId="{603F9DF5-E11F-43A2-BB87-76CD5A00895C}" destId="{9F3B8FDE-D047-4DAA-AD61-B71B9427B84A}" srcOrd="0" destOrd="0" presId="urn:microsoft.com/office/officeart/2005/8/layout/vList2"/>
    <dgm:cxn modelId="{4F341DDE-A39A-4A15-876E-1495203807A5}" type="presParOf" srcId="{603F9DF5-E11F-43A2-BB87-76CD5A00895C}" destId="{6ABE16B4-F904-4517-B1DF-95CA8582FB19}" srcOrd="1" destOrd="0" presId="urn:microsoft.com/office/officeart/2005/8/layout/vList2"/>
    <dgm:cxn modelId="{3BACE112-8F43-48A0-AEE1-DF451098594F}" type="presParOf" srcId="{603F9DF5-E11F-43A2-BB87-76CD5A00895C}" destId="{B8992F43-2AEF-42A4-8D76-0EF7B3D74B9C}" srcOrd="2" destOrd="0" presId="urn:microsoft.com/office/officeart/2005/8/layout/vList2"/>
    <dgm:cxn modelId="{E83E08EB-66D6-4656-B86F-F0229BA06FDD}" type="presParOf" srcId="{603F9DF5-E11F-43A2-BB87-76CD5A00895C}" destId="{C55119A5-690C-48E2-80E1-86C9F1C971F9}" srcOrd="3" destOrd="0" presId="urn:microsoft.com/office/officeart/2005/8/layout/vList2"/>
    <dgm:cxn modelId="{DEEDC21A-582B-4F2C-BDFC-CA3493DD1AB9}" type="presParOf" srcId="{603F9DF5-E11F-43A2-BB87-76CD5A00895C}" destId="{7F376A17-DB98-45D3-B0FA-4AD8FC680F81}" srcOrd="4" destOrd="0" presId="urn:microsoft.com/office/officeart/2005/8/layout/vList2"/>
    <dgm:cxn modelId="{56F85AF2-F424-4B98-B549-048C626C326A}" type="presParOf" srcId="{603F9DF5-E11F-43A2-BB87-76CD5A00895C}" destId="{B19A5602-0AD3-4263-8971-5FC33374AB52}" srcOrd="5" destOrd="0" presId="urn:microsoft.com/office/officeart/2005/8/layout/vList2"/>
    <dgm:cxn modelId="{69A22E88-A2BE-45C3-8C4E-5E0A714994D7}" type="presParOf" srcId="{603F9DF5-E11F-43A2-BB87-76CD5A00895C}" destId="{7F6FA5E9-93CA-4B9C-9CB7-4744BC3AD1D9}" srcOrd="6" destOrd="0" presId="urn:microsoft.com/office/officeart/2005/8/layout/vList2"/>
    <dgm:cxn modelId="{16F574D2-F87B-467E-8FB9-FA3BC23635D5}" type="presParOf" srcId="{603F9DF5-E11F-43A2-BB87-76CD5A00895C}" destId="{F8AC3F89-6684-4D8C-8FDE-B1C8572981B3}" srcOrd="7" destOrd="0" presId="urn:microsoft.com/office/officeart/2005/8/layout/vList2"/>
    <dgm:cxn modelId="{8A54C0A1-0C7B-476E-B2AC-C7185343C451}" type="presParOf" srcId="{603F9DF5-E11F-43A2-BB87-76CD5A00895C}" destId="{A0D0EC8A-288D-4518-BE77-762B275F88BC}" srcOrd="8" destOrd="0" presId="urn:microsoft.com/office/officeart/2005/8/layout/vList2"/>
    <dgm:cxn modelId="{3AA7696D-1C4A-46CD-AFAF-B8AA6C3F3DD0}" type="presParOf" srcId="{603F9DF5-E11F-43A2-BB87-76CD5A00895C}" destId="{8CB30199-BCD5-418F-A1E4-877FA590B02E}" srcOrd="9" destOrd="0" presId="urn:microsoft.com/office/officeart/2005/8/layout/vList2"/>
    <dgm:cxn modelId="{0291E435-DC21-4593-A3D5-EBCC15C5965C}" type="presParOf" srcId="{603F9DF5-E11F-43A2-BB87-76CD5A00895C}" destId="{70E78233-9595-4046-AB93-230E7231A2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C4EFB-4D0B-4631-94A5-E269EB2A0E59}">
      <dsp:nvSpPr>
        <dsp:cNvPr id="0" name=""/>
        <dsp:cNvSpPr/>
      </dsp:nvSpPr>
      <dsp:spPr>
        <a:xfrm>
          <a:off x="0" y="2379"/>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F4C42-E02C-4185-8811-8CB73EA6EB0C}">
      <dsp:nvSpPr>
        <dsp:cNvPr id="0" name=""/>
        <dsp:cNvSpPr/>
      </dsp:nvSpPr>
      <dsp:spPr>
        <a:xfrm>
          <a:off x="0" y="2379"/>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Ms. Atchison (teacher union rep) – 2nd</a:t>
          </a:r>
        </a:p>
      </dsp:txBody>
      <dsp:txXfrm>
        <a:off x="0" y="2379"/>
        <a:ext cx="6172199" cy="442624"/>
      </dsp:txXfrm>
    </dsp:sp>
    <dsp:sp modelId="{147F00FF-4318-4972-A128-576E45AF2662}">
      <dsp:nvSpPr>
        <dsp:cNvPr id="0" name=""/>
        <dsp:cNvSpPr/>
      </dsp:nvSpPr>
      <dsp:spPr>
        <a:xfrm>
          <a:off x="0" y="445003"/>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2E2FE-16F7-4E9C-B54F-B4B399874EC1}">
      <dsp:nvSpPr>
        <dsp:cNvPr id="0" name=""/>
        <dsp:cNvSpPr/>
      </dsp:nvSpPr>
      <dsp:spPr>
        <a:xfrm>
          <a:off x="0" y="445003"/>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Ms. L. Jackson – 3rd gr writing</a:t>
          </a:r>
        </a:p>
      </dsp:txBody>
      <dsp:txXfrm>
        <a:off x="0" y="445003"/>
        <a:ext cx="6172199" cy="442624"/>
      </dsp:txXfrm>
    </dsp:sp>
    <dsp:sp modelId="{700D63BA-A410-42C7-959A-BA591CEF6676}">
      <dsp:nvSpPr>
        <dsp:cNvPr id="0" name=""/>
        <dsp:cNvSpPr/>
      </dsp:nvSpPr>
      <dsp:spPr>
        <a:xfrm>
          <a:off x="0" y="887627"/>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A57D8-3C85-4885-80DA-E387C50327EE}">
      <dsp:nvSpPr>
        <dsp:cNvPr id="0" name=""/>
        <dsp:cNvSpPr/>
      </dsp:nvSpPr>
      <dsp:spPr>
        <a:xfrm>
          <a:off x="0" y="887627"/>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Ms. Blackstone - PK3</a:t>
          </a:r>
        </a:p>
      </dsp:txBody>
      <dsp:txXfrm>
        <a:off x="0" y="887627"/>
        <a:ext cx="6172199" cy="442624"/>
      </dsp:txXfrm>
    </dsp:sp>
    <dsp:sp modelId="{FFBE898C-AAB9-460D-BB88-50AD0CF132B6}">
      <dsp:nvSpPr>
        <dsp:cNvPr id="0" name=""/>
        <dsp:cNvSpPr/>
      </dsp:nvSpPr>
      <dsp:spPr>
        <a:xfrm>
          <a:off x="0" y="1330252"/>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C1325-882A-49D8-9B06-5D4420E493AB}">
      <dsp:nvSpPr>
        <dsp:cNvPr id="0" name=""/>
        <dsp:cNvSpPr/>
      </dsp:nvSpPr>
      <dsp:spPr>
        <a:xfrm>
          <a:off x="0" y="1330252"/>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Ms. Cooper </a:t>
          </a:r>
          <a:r>
            <a:rPr lang="en-US" sz="2000" kern="1200" dirty="0">
              <a:latin typeface="Aptos Display" panose="020F0302020204030204"/>
            </a:rPr>
            <a:t>–</a:t>
          </a:r>
          <a:r>
            <a:rPr lang="en-US" sz="2000" kern="1200" dirty="0"/>
            <a:t>1st</a:t>
          </a:r>
          <a:endParaRPr lang="en-US" sz="2000" kern="1200" dirty="0">
            <a:latin typeface="Aptos Display" panose="020F0302020204030204"/>
          </a:endParaRPr>
        </a:p>
      </dsp:txBody>
      <dsp:txXfrm>
        <a:off x="0" y="1330252"/>
        <a:ext cx="6172199" cy="442624"/>
      </dsp:txXfrm>
    </dsp:sp>
    <dsp:sp modelId="{54A37434-4489-447C-A80A-E826A400724B}">
      <dsp:nvSpPr>
        <dsp:cNvPr id="0" name=""/>
        <dsp:cNvSpPr/>
      </dsp:nvSpPr>
      <dsp:spPr>
        <a:xfrm>
          <a:off x="0" y="1772876"/>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A805E-C316-4D9C-B531-63CA25FA6109}">
      <dsp:nvSpPr>
        <dsp:cNvPr id="0" name=""/>
        <dsp:cNvSpPr/>
      </dsp:nvSpPr>
      <dsp:spPr>
        <a:xfrm>
          <a:off x="0" y="1772876"/>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Ms. A. Henderson – ECE CES</a:t>
          </a:r>
          <a:endParaRPr lang="en-US" sz="2000" kern="1200" dirty="0"/>
        </a:p>
      </dsp:txBody>
      <dsp:txXfrm>
        <a:off x="0" y="1772876"/>
        <a:ext cx="6172199" cy="442624"/>
      </dsp:txXfrm>
    </dsp:sp>
    <dsp:sp modelId="{25C0449B-0E35-41D5-B5D5-A9F5D3692620}">
      <dsp:nvSpPr>
        <dsp:cNvPr id="0" name=""/>
        <dsp:cNvSpPr/>
      </dsp:nvSpPr>
      <dsp:spPr>
        <a:xfrm>
          <a:off x="0" y="2215500"/>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52E09-0B7D-451B-B83F-12F338FE65EB}">
      <dsp:nvSpPr>
        <dsp:cNvPr id="0" name=""/>
        <dsp:cNvSpPr/>
      </dsp:nvSpPr>
      <dsp:spPr>
        <a:xfrm>
          <a:off x="0" y="2215500"/>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Ms. Davis (aides union rep) - educational aide</a:t>
          </a:r>
        </a:p>
      </dsp:txBody>
      <dsp:txXfrm>
        <a:off x="0" y="2215500"/>
        <a:ext cx="6172199" cy="442624"/>
      </dsp:txXfrm>
    </dsp:sp>
    <dsp:sp modelId="{C9CF25A9-42B0-4616-B365-D11928FC7344}">
      <dsp:nvSpPr>
        <dsp:cNvPr id="0" name=""/>
        <dsp:cNvSpPr/>
      </dsp:nvSpPr>
      <dsp:spPr>
        <a:xfrm>
          <a:off x="0" y="2658124"/>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CEED3-5A43-4C45-B40B-EA91D9DED1F8}">
      <dsp:nvSpPr>
        <dsp:cNvPr id="0" name=""/>
        <dsp:cNvSpPr/>
      </dsp:nvSpPr>
      <dsp:spPr>
        <a:xfrm>
          <a:off x="0" y="2658124"/>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Andrea </a:t>
          </a:r>
          <a:r>
            <a:rPr lang="en-US" sz="2000" kern="1200" dirty="0" err="1">
              <a:latin typeface="Aptos Display" panose="020F0302020204030204"/>
            </a:rPr>
            <a:t>Lisell</a:t>
          </a:r>
          <a:r>
            <a:rPr lang="en-US" sz="2000" kern="1200" dirty="0">
              <a:latin typeface="Aptos Display" panose="020F0302020204030204"/>
            </a:rPr>
            <a:t> – PTO rep</a:t>
          </a:r>
        </a:p>
      </dsp:txBody>
      <dsp:txXfrm>
        <a:off x="0" y="2658124"/>
        <a:ext cx="6172199" cy="442624"/>
      </dsp:txXfrm>
    </dsp:sp>
    <dsp:sp modelId="{21E40C66-29E4-4020-A290-984D8294C896}">
      <dsp:nvSpPr>
        <dsp:cNvPr id="0" name=""/>
        <dsp:cNvSpPr/>
      </dsp:nvSpPr>
      <dsp:spPr>
        <a:xfrm>
          <a:off x="0" y="3100748"/>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DE2DE-17E5-403E-80EA-E661C6F110EA}">
      <dsp:nvSpPr>
        <dsp:cNvPr id="0" name=""/>
        <dsp:cNvSpPr/>
      </dsp:nvSpPr>
      <dsp:spPr>
        <a:xfrm>
          <a:off x="0" y="3100748"/>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Chris Hanley</a:t>
          </a:r>
          <a:endParaRPr lang="en-US" sz="2000" kern="1200" dirty="0"/>
        </a:p>
      </dsp:txBody>
      <dsp:txXfrm>
        <a:off x="0" y="3100748"/>
        <a:ext cx="6172199" cy="442624"/>
      </dsp:txXfrm>
    </dsp:sp>
    <dsp:sp modelId="{FEC89C5B-0FCB-4AB5-B6BD-36FBBCB0B756}">
      <dsp:nvSpPr>
        <dsp:cNvPr id="0" name=""/>
        <dsp:cNvSpPr/>
      </dsp:nvSpPr>
      <dsp:spPr>
        <a:xfrm>
          <a:off x="0" y="3543372"/>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12034-A838-4554-9C6F-AD7AAB3CC711}">
      <dsp:nvSpPr>
        <dsp:cNvPr id="0" name=""/>
        <dsp:cNvSpPr/>
      </dsp:nvSpPr>
      <dsp:spPr>
        <a:xfrm>
          <a:off x="0" y="3543372"/>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Jasmine Tingling-Clemmons</a:t>
          </a:r>
        </a:p>
      </dsp:txBody>
      <dsp:txXfrm>
        <a:off x="0" y="3543372"/>
        <a:ext cx="6172199" cy="442624"/>
      </dsp:txXfrm>
    </dsp:sp>
    <dsp:sp modelId="{35EB4840-0D54-450E-B1CD-B680E07CC478}">
      <dsp:nvSpPr>
        <dsp:cNvPr id="0" name=""/>
        <dsp:cNvSpPr/>
      </dsp:nvSpPr>
      <dsp:spPr>
        <a:xfrm>
          <a:off x="0" y="3985997"/>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0CEBC-A7E5-46DA-8C7A-F5DE998E6253}">
      <dsp:nvSpPr>
        <dsp:cNvPr id="0" name=""/>
        <dsp:cNvSpPr/>
      </dsp:nvSpPr>
      <dsp:spPr>
        <a:xfrm>
          <a:off x="0" y="3985997"/>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ptos Display" panose="020F0302020204030204"/>
            </a:rPr>
            <a:t>Angelle Baugh</a:t>
          </a:r>
          <a:endParaRPr lang="en-US" sz="2000" kern="1200" dirty="0"/>
        </a:p>
      </dsp:txBody>
      <dsp:txXfrm>
        <a:off x="0" y="3985997"/>
        <a:ext cx="6172199" cy="442624"/>
      </dsp:txXfrm>
    </dsp:sp>
    <dsp:sp modelId="{233A21F0-D4E0-4AD9-9EED-B5CC1107B9B6}">
      <dsp:nvSpPr>
        <dsp:cNvPr id="0" name=""/>
        <dsp:cNvSpPr/>
      </dsp:nvSpPr>
      <dsp:spPr>
        <a:xfrm>
          <a:off x="0" y="4428621"/>
          <a:ext cx="61721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97A0C-2EF9-4C30-B903-0BCE8AD1C381}">
      <dsp:nvSpPr>
        <dsp:cNvPr id="0" name=""/>
        <dsp:cNvSpPr/>
      </dsp:nvSpPr>
      <dsp:spPr>
        <a:xfrm>
          <a:off x="0" y="4428621"/>
          <a:ext cx="6172199" cy="44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Beth O'Connor</a:t>
          </a:r>
        </a:p>
      </dsp:txBody>
      <dsp:txXfrm>
        <a:off x="0" y="4428621"/>
        <a:ext cx="6172199" cy="442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2C0D3-5540-43FE-9C48-12F91DD7AA70}">
      <dsp:nvSpPr>
        <dsp:cNvPr id="0" name=""/>
        <dsp:cNvSpPr/>
      </dsp:nvSpPr>
      <dsp:spPr>
        <a:xfrm>
          <a:off x="0" y="595"/>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CBD31-74C8-46CF-A473-8A3C1E0AE96D}">
      <dsp:nvSpPr>
        <dsp:cNvPr id="0" name=""/>
        <dsp:cNvSpPr/>
      </dsp:nvSpPr>
      <dsp:spPr>
        <a:xfrm>
          <a:off x="0" y="595"/>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Working with the principal on initial development, regular monitoring and continuous refinement of the local Comprehensive School Plan (CSP) (school goals), including the supporting budget; </a:t>
          </a:r>
        </a:p>
      </dsp:txBody>
      <dsp:txXfrm>
        <a:off x="0" y="595"/>
        <a:ext cx="7267222" cy="696868"/>
      </dsp:txXfrm>
    </dsp:sp>
    <dsp:sp modelId="{4FD59621-48A5-45BA-A5F0-BF185D404785}">
      <dsp:nvSpPr>
        <dsp:cNvPr id="0" name=""/>
        <dsp:cNvSpPr/>
      </dsp:nvSpPr>
      <dsp:spPr>
        <a:xfrm>
          <a:off x="0" y="697463"/>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8161E-2BB3-4771-9115-C6ECA07D67C3}">
      <dsp:nvSpPr>
        <dsp:cNvPr id="0" name=""/>
        <dsp:cNvSpPr/>
      </dsp:nvSpPr>
      <dsp:spPr>
        <a:xfrm>
          <a:off x="0" y="697463"/>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Advising the principal on school priorities; </a:t>
          </a:r>
        </a:p>
      </dsp:txBody>
      <dsp:txXfrm>
        <a:off x="0" y="697463"/>
        <a:ext cx="7267222" cy="696868"/>
      </dsp:txXfrm>
    </dsp:sp>
    <dsp:sp modelId="{A441ADF2-C781-4A3C-8C07-65817F730457}">
      <dsp:nvSpPr>
        <dsp:cNvPr id="0" name=""/>
        <dsp:cNvSpPr/>
      </dsp:nvSpPr>
      <dsp:spPr>
        <a:xfrm>
          <a:off x="0" y="1394332"/>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8A731-5A90-4705-AFE0-40107A5C25A6}">
      <dsp:nvSpPr>
        <dsp:cNvPr id="0" name=""/>
        <dsp:cNvSpPr/>
      </dsp:nvSpPr>
      <dsp:spPr>
        <a:xfrm>
          <a:off x="0" y="1394332"/>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Reviewing data in order to be informed about school needs and trends; </a:t>
          </a:r>
        </a:p>
      </dsp:txBody>
      <dsp:txXfrm>
        <a:off x="0" y="1394332"/>
        <a:ext cx="7267222" cy="696868"/>
      </dsp:txXfrm>
    </dsp:sp>
    <dsp:sp modelId="{ACB7329C-CDDB-4DF6-810B-0AD73F6E6E5D}">
      <dsp:nvSpPr>
        <dsp:cNvPr id="0" name=""/>
        <dsp:cNvSpPr/>
      </dsp:nvSpPr>
      <dsp:spPr>
        <a:xfrm>
          <a:off x="0" y="2091200"/>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D113B-61C7-485F-A84D-C72E710422E9}">
      <dsp:nvSpPr>
        <dsp:cNvPr id="0" name=""/>
        <dsp:cNvSpPr/>
      </dsp:nvSpPr>
      <dsp:spPr>
        <a:xfrm>
          <a:off x="0" y="2091200"/>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Using assessment results to develop specific strategies for research-based school improvement; </a:t>
          </a:r>
        </a:p>
      </dsp:txBody>
      <dsp:txXfrm>
        <a:off x="0" y="2091200"/>
        <a:ext cx="7267222" cy="696868"/>
      </dsp:txXfrm>
    </dsp:sp>
    <dsp:sp modelId="{72078E7F-9D5F-4D5C-BDA3-6053FB949DEB}">
      <dsp:nvSpPr>
        <dsp:cNvPr id="0" name=""/>
        <dsp:cNvSpPr/>
      </dsp:nvSpPr>
      <dsp:spPr>
        <a:xfrm>
          <a:off x="0" y="2788068"/>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3E32E-4B4D-4BD6-978A-1D7AE99F2EC5}">
      <dsp:nvSpPr>
        <dsp:cNvPr id="0" name=""/>
        <dsp:cNvSpPr/>
      </dsp:nvSpPr>
      <dsp:spPr>
        <a:xfrm>
          <a:off x="0" y="2788068"/>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Promoting a positive school climate through respectful discourse; </a:t>
          </a:r>
        </a:p>
      </dsp:txBody>
      <dsp:txXfrm>
        <a:off x="0" y="2788068"/>
        <a:ext cx="7267222" cy="696868"/>
      </dsp:txXfrm>
    </dsp:sp>
    <dsp:sp modelId="{58A8AB65-EE45-48DE-87AA-2CCB751A1E0F}">
      <dsp:nvSpPr>
        <dsp:cNvPr id="0" name=""/>
        <dsp:cNvSpPr/>
      </dsp:nvSpPr>
      <dsp:spPr>
        <a:xfrm>
          <a:off x="0" y="3484936"/>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9698C-7421-40EE-A9C0-623EF7F7BDF4}">
      <dsp:nvSpPr>
        <dsp:cNvPr id="0" name=""/>
        <dsp:cNvSpPr/>
      </dsp:nvSpPr>
      <dsp:spPr>
        <a:xfrm>
          <a:off x="0" y="3484936"/>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Complying with the requirements of the District of Columbia Open Meetings Act and the Freedom of Information Act; </a:t>
          </a:r>
        </a:p>
      </dsp:txBody>
      <dsp:txXfrm>
        <a:off x="0" y="3484936"/>
        <a:ext cx="7267222" cy="696868"/>
      </dsp:txXfrm>
    </dsp:sp>
    <dsp:sp modelId="{FA4E7AF9-62BB-477F-844D-F7CA7B1F3B36}">
      <dsp:nvSpPr>
        <dsp:cNvPr id="0" name=""/>
        <dsp:cNvSpPr/>
      </dsp:nvSpPr>
      <dsp:spPr>
        <a:xfrm>
          <a:off x="0" y="4181805"/>
          <a:ext cx="726722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F1514-B559-4672-9049-F573B6063B39}">
      <dsp:nvSpPr>
        <dsp:cNvPr id="0" name=""/>
        <dsp:cNvSpPr/>
      </dsp:nvSpPr>
      <dsp:spPr>
        <a:xfrm>
          <a:off x="0" y="4181805"/>
          <a:ext cx="7267222" cy="69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Alignment of strategic and specific goals and objectives of DCPS. </a:t>
          </a:r>
        </a:p>
      </dsp:txBody>
      <dsp:txXfrm>
        <a:off x="0" y="4181805"/>
        <a:ext cx="7267222" cy="696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B8FDE-D047-4DAA-AD61-B71B9427B84A}">
      <dsp:nvSpPr>
        <dsp:cNvPr id="0" name=""/>
        <dsp:cNvSpPr/>
      </dsp:nvSpPr>
      <dsp:spPr>
        <a:xfrm>
          <a:off x="0" y="108279"/>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4-FT inclusion teachers</a:t>
          </a:r>
        </a:p>
      </dsp:txBody>
      <dsp:txXfrm>
        <a:off x="42879" y="151158"/>
        <a:ext cx="6086441" cy="792619"/>
      </dsp:txXfrm>
    </dsp:sp>
    <dsp:sp modelId="{B8992F43-2AEF-42A4-8D76-0EF7B3D74B9C}">
      <dsp:nvSpPr>
        <dsp:cNvPr id="0" name=""/>
        <dsp:cNvSpPr/>
      </dsp:nvSpPr>
      <dsp:spPr>
        <a:xfrm>
          <a:off x="0" y="1050017"/>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1- .75 OT – provided by DCPS</a:t>
          </a:r>
        </a:p>
      </dsp:txBody>
      <dsp:txXfrm>
        <a:off x="42879" y="1092896"/>
        <a:ext cx="6086441" cy="792619"/>
      </dsp:txXfrm>
    </dsp:sp>
    <dsp:sp modelId="{7F376A17-DB98-45D3-B0FA-4AD8FC680F81}">
      <dsp:nvSpPr>
        <dsp:cNvPr id="0" name=""/>
        <dsp:cNvSpPr/>
      </dsp:nvSpPr>
      <dsp:spPr>
        <a:xfrm>
          <a:off x="0" y="1991755"/>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0-SLP – provided by DCPS – an SLP came for 1 day to provide services for ECE students</a:t>
          </a:r>
        </a:p>
      </dsp:txBody>
      <dsp:txXfrm>
        <a:off x="42879" y="2034634"/>
        <a:ext cx="6086441" cy="792619"/>
      </dsp:txXfrm>
    </dsp:sp>
    <dsp:sp modelId="{7F6FA5E9-93CA-4B9C-9CB7-4744BC3AD1D9}">
      <dsp:nvSpPr>
        <dsp:cNvPr id="0" name=""/>
        <dsp:cNvSpPr/>
      </dsp:nvSpPr>
      <dsp:spPr>
        <a:xfrm>
          <a:off x="0" y="2933492"/>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1-FT SPED coordinator</a:t>
          </a:r>
        </a:p>
      </dsp:txBody>
      <dsp:txXfrm>
        <a:off x="42879" y="2976371"/>
        <a:ext cx="6086441" cy="792619"/>
      </dsp:txXfrm>
    </dsp:sp>
    <dsp:sp modelId="{A0D0EC8A-288D-4518-BE77-762B275F88BC}">
      <dsp:nvSpPr>
        <dsp:cNvPr id="0" name=""/>
        <dsp:cNvSpPr/>
      </dsp:nvSpPr>
      <dsp:spPr>
        <a:xfrm>
          <a:off x="0" y="3875230"/>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3-FT self-contained teachers</a:t>
          </a:r>
        </a:p>
      </dsp:txBody>
      <dsp:txXfrm>
        <a:off x="42879" y="3918109"/>
        <a:ext cx="6086441" cy="792619"/>
      </dsp:txXfrm>
    </dsp:sp>
    <dsp:sp modelId="{70E78233-9595-4046-AB93-230E7231A27A}">
      <dsp:nvSpPr>
        <dsp:cNvPr id="0" name=""/>
        <dsp:cNvSpPr/>
      </dsp:nvSpPr>
      <dsp:spPr>
        <a:xfrm>
          <a:off x="0" y="4816967"/>
          <a:ext cx="6172199" cy="8783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ptos" panose="020B0004020202020204"/>
              <a:ea typeface="+mn-ea"/>
              <a:cs typeface="+mn-cs"/>
            </a:rPr>
            <a:t>5 out of 6-FT SPED aides</a:t>
          </a:r>
        </a:p>
      </dsp:txBody>
      <dsp:txXfrm>
        <a:off x="42879" y="4859846"/>
        <a:ext cx="6086441" cy="7926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03E82-A149-4F53-9A15-DCE145FC2332}" type="datetimeFigureOut">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6CDD9-675A-4A2F-ACF4-51D5367F2B23}" type="slidenum">
              <a:t>‹#›</a:t>
            </a:fld>
            <a:endParaRPr lang="en-US"/>
          </a:p>
        </p:txBody>
      </p:sp>
    </p:spTree>
    <p:extLst>
      <p:ext uri="{BB962C8B-B14F-4D97-AF65-F5344CB8AC3E}">
        <p14:creationId xmlns:p14="http://schemas.microsoft.com/office/powerpoint/2010/main" val="265753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6544" y="1911096"/>
            <a:ext cx="8055864" cy="2076651"/>
          </a:xfrm>
        </p:spPr>
        <p:txBody>
          <a:bodyPr anchor="b">
            <a:normAutofit/>
          </a:bodyPr>
          <a:lstStyle/>
          <a:p>
            <a:r>
              <a:rPr lang="en-US" sz="6600">
                <a:solidFill>
                  <a:srgbClr val="FFFFFF"/>
                </a:solidFill>
              </a:rPr>
              <a:t>LSAT </a:t>
            </a:r>
          </a:p>
        </p:txBody>
      </p:sp>
      <p:sp>
        <p:nvSpPr>
          <p:cNvPr id="3" name="Subtitle 2"/>
          <p:cNvSpPr>
            <a:spLocks noGrp="1"/>
          </p:cNvSpPr>
          <p:nvPr>
            <p:ph type="subTitle" idx="1"/>
          </p:nvPr>
        </p:nvSpPr>
        <p:spPr>
          <a:xfrm>
            <a:off x="3227832" y="4353507"/>
            <a:ext cx="5733288" cy="932688"/>
          </a:xfrm>
        </p:spPr>
        <p:txBody>
          <a:bodyPr vert="horz" lIns="91440" tIns="45720" rIns="91440" bIns="45720" rtlCol="0" anchor="t">
            <a:normAutofit/>
          </a:bodyPr>
          <a:lstStyle/>
          <a:p>
            <a:r>
              <a:rPr lang="en-US" dirty="0">
                <a:solidFill>
                  <a:srgbClr val="FFFFFF"/>
                </a:solidFill>
              </a:rPr>
              <a:t>9/15/2025</a:t>
            </a: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45C0765-855D-A9CF-DD0A-C51E5F9654B8}"/>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CSP 2024-2025 Review</a:t>
            </a:r>
          </a:p>
        </p:txBody>
      </p:sp>
      <p:sp>
        <p:nvSpPr>
          <p:cNvPr id="3" name="Text Placeholder 2">
            <a:extLst>
              <a:ext uri="{FF2B5EF4-FFF2-40B4-BE49-F238E27FC236}">
                <a16:creationId xmlns:a16="http://schemas.microsoft.com/office/drawing/2014/main" id="{26E0D9F4-DB46-3092-A48A-C59CF3358F0F}"/>
              </a:ext>
            </a:extLst>
          </p:cNvPr>
          <p:cNvSpPr>
            <a:spLocks noGrp="1"/>
          </p:cNvSpPr>
          <p:nvPr>
            <p:ph type="body" idx="1"/>
          </p:nvPr>
        </p:nvSpPr>
        <p:spPr>
          <a:xfrm>
            <a:off x="789708" y="3866064"/>
            <a:ext cx="10558405" cy="2234485"/>
          </a:xfrm>
        </p:spPr>
        <p:txBody>
          <a:bodyPr vert="horz" lIns="91440" tIns="45720" rIns="91440" bIns="45720" rtlCol="0" anchor="t">
            <a:normAutofit/>
          </a:bodyPr>
          <a:lstStyle/>
          <a:p>
            <a:pPr algn="ctr"/>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407833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AD4E8-EB38-37B1-A9BF-6C4BC197A86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B8E421C-2EE3-459D-E28A-550BA7EF4327}"/>
              </a:ext>
            </a:extLst>
          </p:cNvPr>
          <p:cNvSpPr txBox="1"/>
          <p:nvPr/>
        </p:nvSpPr>
        <p:spPr>
          <a:xfrm>
            <a:off x="2803020" y="1524000"/>
            <a:ext cx="6546079" cy="338554"/>
          </a:xfrm>
          <a:prstGeom prst="rect">
            <a:avLst/>
          </a:prstGeom>
          <a:solidFill>
            <a:srgbClr val="C00000"/>
          </a:solidFill>
        </p:spPr>
        <p:txBody>
          <a:bodyPr wrap="square" lIns="91440" tIns="45720" rIns="91440" bIns="45720" rtlCol="0" anchor="t">
            <a:spAutoFit/>
          </a:bodyPr>
          <a:lstStyle/>
          <a:p>
            <a:pPr algn="ctr"/>
            <a:r>
              <a:rPr lang="en-US" sz="1600">
                <a:solidFill>
                  <a:schemeClr val="bg1"/>
                </a:solidFill>
              </a:rPr>
              <a:t>Screenshot the </a:t>
            </a:r>
            <a:r>
              <a:rPr lang="en-US" sz="1600" b="1">
                <a:solidFill>
                  <a:schemeClr val="bg1"/>
                </a:solidFill>
              </a:rPr>
              <a:t>Goal Evaluation </a:t>
            </a:r>
            <a:r>
              <a:rPr lang="en-US" sz="1600">
                <a:solidFill>
                  <a:schemeClr val="bg1"/>
                </a:solidFill>
              </a:rPr>
              <a:t>section from the CSP Eval below.</a:t>
            </a:r>
          </a:p>
        </p:txBody>
      </p:sp>
      <p:sp>
        <p:nvSpPr>
          <p:cNvPr id="3" name="Title 1">
            <a:extLst>
              <a:ext uri="{FF2B5EF4-FFF2-40B4-BE49-F238E27FC236}">
                <a16:creationId xmlns:a16="http://schemas.microsoft.com/office/drawing/2014/main" id="{CC000675-0D6A-B1EC-3569-5D2BEC824786}"/>
              </a:ext>
            </a:extLst>
          </p:cNvPr>
          <p:cNvSpPr txBox="1">
            <a:spLocks/>
          </p:cNvSpPr>
          <p:nvPr/>
        </p:nvSpPr>
        <p:spPr>
          <a:xfrm>
            <a:off x="746980" y="460303"/>
            <a:ext cx="10515600" cy="1009651"/>
          </a:xfrm>
          <a:prstGeom prst="rect">
            <a:avLst/>
          </a:prstGeom>
          <a:solidFill>
            <a:srgbClr val="FFC000"/>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Literacy -Goal Evaluation</a:t>
            </a:r>
            <a:endParaRPr lang="en-US" sz="3200" b="1"/>
          </a:p>
        </p:txBody>
      </p:sp>
      <p:pic>
        <p:nvPicPr>
          <p:cNvPr id="4" name="Picture 8" descr="Selection - Free people icons">
            <a:extLst>
              <a:ext uri="{FF2B5EF4-FFF2-40B4-BE49-F238E27FC236}">
                <a16:creationId xmlns:a16="http://schemas.microsoft.com/office/drawing/2014/main" id="{78969733-E451-AFCD-6C29-6D6719D1CA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04067" y="5688495"/>
            <a:ext cx="529306" cy="529306"/>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9DD2CBB5-F895-446F-6993-01BD217BE6C1}"/>
              </a:ext>
            </a:extLst>
          </p:cNvPr>
          <p:cNvPicPr>
            <a:picLocks noGrp="1" noChangeAspect="1"/>
          </p:cNvPicPr>
          <p:nvPr>
            <p:ph idx="1"/>
          </p:nvPr>
        </p:nvPicPr>
        <p:blipFill>
          <a:blip r:embed="rId3"/>
          <a:stretch>
            <a:fillRect/>
          </a:stretch>
        </p:blipFill>
        <p:spPr>
          <a:xfrm>
            <a:off x="838200" y="1899491"/>
            <a:ext cx="10515600" cy="4203605"/>
          </a:xfrm>
        </p:spPr>
      </p:pic>
    </p:spTree>
    <p:extLst>
      <p:ext uri="{BB962C8B-B14F-4D97-AF65-F5344CB8AC3E}">
        <p14:creationId xmlns:p14="http://schemas.microsoft.com/office/powerpoint/2010/main" val="52172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3BB733-7BA1-E58A-1FD1-F158CD550420}"/>
              </a:ext>
            </a:extLst>
          </p:cNvPr>
          <p:cNvSpPr txBox="1"/>
          <p:nvPr/>
        </p:nvSpPr>
        <p:spPr>
          <a:xfrm>
            <a:off x="2803020" y="1524000"/>
            <a:ext cx="6546079" cy="338554"/>
          </a:xfrm>
          <a:prstGeom prst="rect">
            <a:avLst/>
          </a:prstGeom>
          <a:solidFill>
            <a:srgbClr val="C00000"/>
          </a:solidFill>
        </p:spPr>
        <p:txBody>
          <a:bodyPr wrap="square" lIns="91440" tIns="45720" rIns="91440" bIns="45720" rtlCol="0" anchor="t">
            <a:spAutoFit/>
          </a:bodyPr>
          <a:lstStyle/>
          <a:p>
            <a:pPr algn="ctr"/>
            <a:r>
              <a:rPr lang="en-US" sz="1600">
                <a:solidFill>
                  <a:schemeClr val="bg1"/>
                </a:solidFill>
              </a:rPr>
              <a:t>Screenshot the </a:t>
            </a:r>
            <a:r>
              <a:rPr lang="en-US" sz="1600" b="1">
                <a:solidFill>
                  <a:schemeClr val="bg1"/>
                </a:solidFill>
              </a:rPr>
              <a:t>Goal Evaluation </a:t>
            </a:r>
            <a:r>
              <a:rPr lang="en-US" sz="1600">
                <a:solidFill>
                  <a:schemeClr val="bg1"/>
                </a:solidFill>
              </a:rPr>
              <a:t>section from the CSP Eval below.</a:t>
            </a:r>
          </a:p>
        </p:txBody>
      </p:sp>
      <p:sp>
        <p:nvSpPr>
          <p:cNvPr id="3" name="Title 1">
            <a:extLst>
              <a:ext uri="{FF2B5EF4-FFF2-40B4-BE49-F238E27FC236}">
                <a16:creationId xmlns:a16="http://schemas.microsoft.com/office/drawing/2014/main" id="{5A8ED055-7EB0-4597-F59F-BA48723CAE4E}"/>
              </a:ext>
            </a:extLst>
          </p:cNvPr>
          <p:cNvSpPr txBox="1">
            <a:spLocks/>
          </p:cNvSpPr>
          <p:nvPr/>
        </p:nvSpPr>
        <p:spPr>
          <a:xfrm>
            <a:off x="746980" y="460303"/>
            <a:ext cx="10515600" cy="1009651"/>
          </a:xfrm>
          <a:prstGeom prst="rect">
            <a:avLst/>
          </a:prstGeom>
          <a:solidFill>
            <a:srgbClr val="FFC000"/>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Mathematics-Goal Evaluation</a:t>
            </a:r>
            <a:endParaRPr lang="en-US" sz="3200" b="1"/>
          </a:p>
        </p:txBody>
      </p:sp>
      <p:pic>
        <p:nvPicPr>
          <p:cNvPr id="4" name="Picture 8" descr="Selection - Free people icons">
            <a:extLst>
              <a:ext uri="{FF2B5EF4-FFF2-40B4-BE49-F238E27FC236}">
                <a16:creationId xmlns:a16="http://schemas.microsoft.com/office/drawing/2014/main" id="{91D2F4BC-D338-0A28-9E7C-26F0056E63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68644" y="5688495"/>
            <a:ext cx="529306" cy="5293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chart&#10;&#10;AI-generated content may be incorrect.">
            <a:extLst>
              <a:ext uri="{FF2B5EF4-FFF2-40B4-BE49-F238E27FC236}">
                <a16:creationId xmlns:a16="http://schemas.microsoft.com/office/drawing/2014/main" id="{1BA339FB-9EFD-AE5A-B03E-940A8E6BE101}"/>
              </a:ext>
            </a:extLst>
          </p:cNvPr>
          <p:cNvPicPr>
            <a:picLocks noChangeAspect="1"/>
          </p:cNvPicPr>
          <p:nvPr/>
        </p:nvPicPr>
        <p:blipFill>
          <a:blip r:embed="rId3"/>
          <a:stretch>
            <a:fillRect/>
          </a:stretch>
        </p:blipFill>
        <p:spPr>
          <a:xfrm>
            <a:off x="180813" y="2554523"/>
            <a:ext cx="12011187" cy="2992483"/>
          </a:xfrm>
          <a:prstGeom prst="rect">
            <a:avLst/>
          </a:prstGeom>
        </p:spPr>
      </p:pic>
    </p:spTree>
    <p:extLst>
      <p:ext uri="{BB962C8B-B14F-4D97-AF65-F5344CB8AC3E}">
        <p14:creationId xmlns:p14="http://schemas.microsoft.com/office/powerpoint/2010/main" val="59879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0CB4B-3AEF-BC69-EF58-3C96892E42B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B878768-112A-90C8-CAE3-1A2E863AF53C}"/>
              </a:ext>
            </a:extLst>
          </p:cNvPr>
          <p:cNvSpPr txBox="1">
            <a:spLocks/>
          </p:cNvSpPr>
          <p:nvPr/>
        </p:nvSpPr>
        <p:spPr>
          <a:xfrm>
            <a:off x="838200" y="426610"/>
            <a:ext cx="10515600" cy="1009651"/>
          </a:xfrm>
          <a:prstGeom prst="rect">
            <a:avLst/>
          </a:prstGeom>
          <a:solidFill>
            <a:srgbClr val="92D050"/>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Connected to Schools – Goal Evaluation</a:t>
            </a:r>
          </a:p>
        </p:txBody>
      </p:sp>
      <p:sp>
        <p:nvSpPr>
          <p:cNvPr id="6" name="TextBox 5">
            <a:extLst>
              <a:ext uri="{FF2B5EF4-FFF2-40B4-BE49-F238E27FC236}">
                <a16:creationId xmlns:a16="http://schemas.microsoft.com/office/drawing/2014/main" id="{C7C1BEA6-EAB5-83B9-7576-187AA57E1FB0}"/>
              </a:ext>
            </a:extLst>
          </p:cNvPr>
          <p:cNvSpPr txBox="1"/>
          <p:nvPr/>
        </p:nvSpPr>
        <p:spPr>
          <a:xfrm>
            <a:off x="2309962" y="1521834"/>
            <a:ext cx="6546079" cy="338554"/>
          </a:xfrm>
          <a:prstGeom prst="rect">
            <a:avLst/>
          </a:prstGeom>
          <a:solidFill>
            <a:srgbClr val="C00000"/>
          </a:solidFill>
        </p:spPr>
        <p:txBody>
          <a:bodyPr wrap="square" lIns="91440" tIns="45720" rIns="91440" bIns="45720" rtlCol="0" anchor="t">
            <a:spAutoFit/>
          </a:bodyPr>
          <a:lstStyle/>
          <a:p>
            <a:pPr algn="ctr"/>
            <a:r>
              <a:rPr lang="en-US" sz="1600">
                <a:solidFill>
                  <a:schemeClr val="bg1"/>
                </a:solidFill>
              </a:rPr>
              <a:t>Screenshot the </a:t>
            </a:r>
            <a:r>
              <a:rPr lang="en-US" sz="1600" b="1">
                <a:solidFill>
                  <a:schemeClr val="bg1"/>
                </a:solidFill>
              </a:rPr>
              <a:t>Goal Evaluation </a:t>
            </a:r>
            <a:r>
              <a:rPr lang="en-US" sz="1600">
                <a:solidFill>
                  <a:schemeClr val="bg1"/>
                </a:solidFill>
              </a:rPr>
              <a:t>section from the CSP Eval below.</a:t>
            </a:r>
          </a:p>
        </p:txBody>
      </p:sp>
      <p:pic>
        <p:nvPicPr>
          <p:cNvPr id="4" name="Picture 8" descr="Selection - Free people icons">
            <a:extLst>
              <a:ext uri="{FF2B5EF4-FFF2-40B4-BE49-F238E27FC236}">
                <a16:creationId xmlns:a16="http://schemas.microsoft.com/office/drawing/2014/main" id="{C7735F90-1B10-C9F2-0BFE-C9CCCFD278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287830" y="5817648"/>
            <a:ext cx="529306" cy="529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DD2BEBD-4D2C-22F6-8FE4-EDCF322878E8}"/>
              </a:ext>
            </a:extLst>
          </p:cNvPr>
          <p:cNvGraphicFramePr>
            <a:graphicFrameLocks noGrp="1"/>
          </p:cNvGraphicFramePr>
          <p:nvPr/>
        </p:nvGraphicFramePr>
        <p:xfrm>
          <a:off x="187157" y="1096210"/>
          <a:ext cx="11822885" cy="5126355"/>
        </p:xfrm>
        <a:graphic>
          <a:graphicData uri="http://schemas.openxmlformats.org/drawingml/2006/table">
            <a:tbl>
              <a:tblPr bandRow="1">
                <a:tableStyleId>{5C22544A-7EE6-4342-B048-85BDC9FD1C3A}</a:tableStyleId>
              </a:tblPr>
              <a:tblGrid>
                <a:gridCol w="1343618">
                  <a:extLst>
                    <a:ext uri="{9D8B030D-6E8A-4147-A177-3AD203B41FA5}">
                      <a16:colId xmlns:a16="http://schemas.microsoft.com/office/drawing/2014/main" val="364797862"/>
                    </a:ext>
                  </a:extLst>
                </a:gridCol>
                <a:gridCol w="3896073">
                  <a:extLst>
                    <a:ext uri="{9D8B030D-6E8A-4147-A177-3AD203B41FA5}">
                      <a16:colId xmlns:a16="http://schemas.microsoft.com/office/drawing/2014/main" val="3452705750"/>
                    </a:ext>
                  </a:extLst>
                </a:gridCol>
                <a:gridCol w="2994110">
                  <a:extLst>
                    <a:ext uri="{9D8B030D-6E8A-4147-A177-3AD203B41FA5}">
                      <a16:colId xmlns:a16="http://schemas.microsoft.com/office/drawing/2014/main" val="1765970381"/>
                    </a:ext>
                  </a:extLst>
                </a:gridCol>
                <a:gridCol w="1881068">
                  <a:extLst>
                    <a:ext uri="{9D8B030D-6E8A-4147-A177-3AD203B41FA5}">
                      <a16:colId xmlns:a16="http://schemas.microsoft.com/office/drawing/2014/main" val="2664193641"/>
                    </a:ext>
                  </a:extLst>
                </a:gridCol>
                <a:gridCol w="1708016">
                  <a:extLst>
                    <a:ext uri="{9D8B030D-6E8A-4147-A177-3AD203B41FA5}">
                      <a16:colId xmlns:a16="http://schemas.microsoft.com/office/drawing/2014/main" val="3177587615"/>
                    </a:ext>
                  </a:extLst>
                </a:gridCol>
              </a:tblGrid>
              <a:tr h="285946">
                <a:tc gridSpan="5">
                  <a:txBody>
                    <a:bodyPr/>
                    <a:lstStyle/>
                    <a:p>
                      <a:pPr fontAlgn="b">
                        <a:buNone/>
                      </a:pPr>
                      <a:r>
                        <a:rPr lang="en-US" sz="1600" b="1">
                          <a:solidFill>
                            <a:srgbClr val="FFFFFF"/>
                          </a:solidFill>
                          <a:effectLst/>
                          <a:latin typeface="Aptos Display"/>
                        </a:rPr>
                        <a:t>Part 1: Evaluate SY 24-25 CSP Goals</a:t>
                      </a:r>
                    </a:p>
                  </a:txBody>
                  <a:tcPr marL="9525" marR="9525" marT="9525" anchor="b">
                    <a:lnL>
                      <a:noFill/>
                    </a:lnL>
                    <a:lnR>
                      <a:noFill/>
                    </a:lnR>
                    <a:lnT>
                      <a:noFill/>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4026550"/>
                  </a:ext>
                </a:extLst>
              </a:tr>
              <a:tr h="365375">
                <a:tc gridSpan="5">
                  <a:txBody>
                    <a:bodyPr/>
                    <a:lstStyle/>
                    <a:p>
                      <a:pPr fontAlgn="ctr">
                        <a:buNone/>
                      </a:pPr>
                      <a:r>
                        <a:rPr lang="en-US" sz="1100" b="1" i="1">
                          <a:effectLst/>
                          <a:latin typeface="Calibri"/>
                        </a:rPr>
                        <a:t>Directions: </a:t>
                      </a:r>
                      <a:r>
                        <a:rPr lang="en-US" sz="1100" b="0" i="1">
                          <a:effectLst/>
                          <a:latin typeface="Calibri"/>
                        </a:rPr>
                        <a:t>Enter your baseline data and EOY benchmark data for your school-level CSP goals. Use the drop-down menu to determine if the goal was met.  Based upon your progress, explain how the goal should be modified to make the plan current for SY 25-26.</a:t>
                      </a:r>
                      <a:endParaRPr lang="en-US" sz="1100" b="1" i="1">
                        <a:effectLst/>
                        <a:latin typeface="Calibri"/>
                      </a:endParaRPr>
                    </a:p>
                  </a:txBody>
                  <a:tcPr marL="9525" marR="9525" marT="9525"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424989"/>
                  </a:ext>
                </a:extLst>
              </a:tr>
              <a:tr h="285946">
                <a:tc gridSpan="5">
                  <a:txBody>
                    <a:bodyPr/>
                    <a:lstStyle/>
                    <a:p>
                      <a:pPr fontAlgn="b">
                        <a:buNone/>
                      </a:pPr>
                      <a:r>
                        <a:rPr lang="en-US" sz="1600" b="1">
                          <a:effectLst/>
                          <a:latin typeface="Aptos Display"/>
                        </a:rPr>
                        <a:t>School-Level CSP Goals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1649496"/>
                  </a:ext>
                </a:extLst>
              </a:tr>
              <a:tr h="1000814">
                <a:tc>
                  <a:txBody>
                    <a:bodyPr/>
                    <a:lstStyle/>
                    <a:p>
                      <a:pPr algn="ctr" fontAlgn="ctr">
                        <a:buNone/>
                      </a:pPr>
                      <a:r>
                        <a:rPr lang="en-US" sz="1600" b="1">
                          <a:effectLst/>
                          <a:latin typeface="Aptos Display"/>
                        </a:rPr>
                        <a:t>Goals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100" b="1">
                          <a:effectLst/>
                          <a:latin typeface="Aptos Display"/>
                        </a:rPr>
                        <a:t>Baseline</a:t>
                      </a:r>
                      <a:br>
                        <a:rPr lang="en-US" sz="1100" b="1">
                          <a:effectLst/>
                          <a:latin typeface="Aptos Display"/>
                        </a:rPr>
                      </a:br>
                      <a:r>
                        <a:rPr lang="en-US" sz="1100" b="1">
                          <a:effectLst/>
                          <a:latin typeface="Aptos Display"/>
                        </a:rPr>
                        <a:t>Data Point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100" b="1">
                          <a:effectLst/>
                          <a:latin typeface="Aptos Display"/>
                        </a:rPr>
                        <a:t>EOY Benchmark Data Point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100" b="1">
                          <a:effectLst/>
                          <a:latin typeface="Aptos Display"/>
                        </a:rPr>
                        <a:t>Was the goal achieved?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100" b="1">
                          <a:solidFill>
                            <a:srgbClr val="242424"/>
                          </a:solidFill>
                          <a:effectLst/>
                          <a:latin typeface="Aptos Narrow" panose="020B0004020202020204" pitchFamily="34" charset="0"/>
                        </a:rPr>
                        <a:t>Will the goal be maintained, adjusted (e.g., target or focus), or sunset? Explain, grounding your decision in data and current school context.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9689736"/>
                  </a:ext>
                </a:extLst>
              </a:tr>
              <a:tr h="1604481">
                <a:tc>
                  <a:txBody>
                    <a:bodyPr/>
                    <a:lstStyle/>
                    <a:p>
                      <a:pPr fontAlgn="t">
                        <a:buNone/>
                      </a:pPr>
                      <a:r>
                        <a:rPr lang="en-US" sz="1000" b="1">
                          <a:effectLst/>
                          <a:latin typeface="Aptos Display"/>
                        </a:rPr>
                        <a:t>Goal #1: : 1) By EOY or the Spring Insight survey, we will increase the number of students in specialized education who feel a sense of belonging to at least 65%. This year, only 47% of SWD </a:t>
                      </a:r>
                      <a:r>
                        <a:rPr lang="en-US" sz="1000" b="1" err="1">
                          <a:effectLst/>
                          <a:latin typeface="Aptos Display"/>
                        </a:rPr>
                        <a:t>reportd</a:t>
                      </a:r>
                      <a:r>
                        <a:rPr lang="en-US" sz="1000" b="1">
                          <a:effectLst/>
                          <a:latin typeface="Aptos Display"/>
                        </a:rPr>
                        <a:t> they felt a sense of belonging.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fontAlgn="b">
                        <a:buNone/>
                      </a:pPr>
                      <a:r>
                        <a:rPr lang="en-US" sz="1100">
                          <a:effectLst/>
                          <a:latin typeface="Aptos Display"/>
                        </a:rPr>
                        <a:t>47% of SWD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r>
                        <a:rPr lang="en-US" sz="1100">
                          <a:effectLst/>
                          <a:latin typeface="Aptos Display"/>
                        </a:rPr>
                        <a:t> 56% of SWD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r>
                        <a:rPr lang="en-US" sz="1100">
                          <a:effectLst/>
                          <a:latin typeface="Aptos Display"/>
                        </a:rPr>
                        <a:t>No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546907"/>
                  </a:ext>
                </a:extLst>
              </a:tr>
              <a:tr h="1032586">
                <a:tc>
                  <a:txBody>
                    <a:bodyPr/>
                    <a:lstStyle/>
                    <a:p>
                      <a:pPr fontAlgn="t">
                        <a:buNone/>
                      </a:pPr>
                      <a:r>
                        <a:rPr lang="en-US" sz="1000" b="1">
                          <a:effectLst/>
                          <a:latin typeface="Aptos Display"/>
                        </a:rPr>
                        <a:t>Goal #2: When assessed through the Insight survey, all students will increase their sense of belonging from 72% from EOY 23-24 to 82% at EOY 24-25.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r" fontAlgn="b">
                        <a:buNone/>
                      </a:pPr>
                      <a:r>
                        <a:rPr lang="en-US" sz="1100">
                          <a:effectLst/>
                          <a:latin typeface="Aptos Display"/>
                        </a:rPr>
                        <a:t>68%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r>
                        <a:rPr lang="en-US" sz="1100">
                          <a:effectLst/>
                          <a:latin typeface="Aptos Display"/>
                        </a:rPr>
                        <a:t>  76%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r>
                        <a:rPr lang="en-US" sz="1100">
                          <a:effectLst/>
                          <a:latin typeface="Aptos Display"/>
                        </a:rPr>
                        <a:t>No - but on track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377036"/>
                  </a:ext>
                </a:extLst>
              </a:tr>
              <a:tr h="206517">
                <a:tc>
                  <a:txBody>
                    <a:bodyPr/>
                    <a:lstStyle/>
                    <a:p>
                      <a:pPr fontAlgn="b">
                        <a:buNone/>
                      </a:pPr>
                      <a:r>
                        <a:rPr lang="en-US" sz="1000" b="1">
                          <a:effectLst/>
                          <a:latin typeface="Aptos Display"/>
                        </a:rPr>
                        <a:t>Goal #3: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endParaRPr lang="en-US" sz="1100">
                        <a:effectLst/>
                        <a:latin typeface="Aptos Display"/>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5599912"/>
                  </a:ext>
                </a:extLst>
              </a:tr>
            </a:tbl>
          </a:graphicData>
        </a:graphic>
      </p:graphicFrame>
    </p:spTree>
    <p:extLst>
      <p:ext uri="{BB962C8B-B14F-4D97-AF65-F5344CB8AC3E}">
        <p14:creationId xmlns:p14="http://schemas.microsoft.com/office/powerpoint/2010/main" val="8898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DA01E3-9D49-6240-F407-0E4C4BD53CFA}"/>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LSAT Advisement</a:t>
            </a:r>
          </a:p>
        </p:txBody>
      </p:sp>
      <p:sp>
        <p:nvSpPr>
          <p:cNvPr id="3" name="Subtitle 2">
            <a:extLst>
              <a:ext uri="{FF2B5EF4-FFF2-40B4-BE49-F238E27FC236}">
                <a16:creationId xmlns:a16="http://schemas.microsoft.com/office/drawing/2014/main" id="{EC374257-4A93-EE8A-2980-276FE576DF86}"/>
              </a:ext>
            </a:extLst>
          </p:cNvPr>
          <p:cNvSpPr>
            <a:spLocks noGrp="1"/>
          </p:cNvSpPr>
          <p:nvPr>
            <p:ph type="subTitle" idx="1"/>
          </p:nvPr>
        </p:nvSpPr>
        <p:spPr>
          <a:xfrm>
            <a:off x="1208228" y="5972174"/>
            <a:ext cx="8578699" cy="504825"/>
          </a:xfrm>
        </p:spPr>
        <p:txBody>
          <a:bodyPr>
            <a:normAutofit/>
          </a:bodyPr>
          <a:lstStyle/>
          <a:p>
            <a:pPr algn="l"/>
            <a:endParaRPr lang="en-US"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34399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104C-B459-5128-0EC2-0FA29F6E6DF7}"/>
              </a:ext>
            </a:extLst>
          </p:cNvPr>
          <p:cNvSpPr>
            <a:spLocks noGrp="1"/>
          </p:cNvSpPr>
          <p:nvPr>
            <p:ph type="title"/>
          </p:nvPr>
        </p:nvSpPr>
        <p:spPr/>
        <p:txBody>
          <a:bodyPr/>
          <a:lstStyle/>
          <a:p>
            <a:r>
              <a:rPr lang="en-US" dirty="0"/>
              <a:t>Special Education</a:t>
            </a:r>
          </a:p>
        </p:txBody>
      </p:sp>
      <p:graphicFrame>
        <p:nvGraphicFramePr>
          <p:cNvPr id="6" name="Content Placeholder 2">
            <a:extLst>
              <a:ext uri="{FF2B5EF4-FFF2-40B4-BE49-F238E27FC236}">
                <a16:creationId xmlns:a16="http://schemas.microsoft.com/office/drawing/2014/main" id="{ADD4F223-899D-0773-F8CB-1435C2D56D9B}"/>
              </a:ext>
            </a:extLst>
          </p:cNvPr>
          <p:cNvGraphicFramePr>
            <a:graphicFrameLocks noGrp="1"/>
          </p:cNvGraphicFramePr>
          <p:nvPr>
            <p:ph idx="1"/>
          </p:nvPr>
        </p:nvGraphicFramePr>
        <p:xfrm>
          <a:off x="5183188" y="663425"/>
          <a:ext cx="6172200" cy="58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2753B9C-F029-7A1E-713F-07E9B1AB883E}"/>
              </a:ext>
            </a:extLst>
          </p:cNvPr>
          <p:cNvSpPr>
            <a:spLocks noGrp="1"/>
          </p:cNvSpPr>
          <p:nvPr>
            <p:ph type="body" sz="half" idx="2"/>
          </p:nvPr>
        </p:nvSpPr>
        <p:spPr/>
        <p:txBody>
          <a:bodyPr vert="horz" lIns="91440" tIns="45720" rIns="91440" bIns="45720" rtlCol="0" anchor="t">
            <a:normAutofit/>
          </a:bodyPr>
          <a:lstStyle/>
          <a:p>
            <a:r>
              <a:rPr lang="en-US" dirty="0"/>
              <a:t>Staffing and programming</a:t>
            </a:r>
          </a:p>
          <a:p>
            <a:endParaRPr lang="en-US" dirty="0"/>
          </a:p>
          <a:p>
            <a:r>
              <a:rPr lang="en-US"/>
              <a:t>[waiting on data from missed hours for 24-25]</a:t>
            </a:r>
            <a:endParaRPr lang="en-US" dirty="0"/>
          </a:p>
          <a:p>
            <a:endParaRPr lang="en-US" dirty="0"/>
          </a:p>
        </p:txBody>
      </p:sp>
    </p:spTree>
    <p:extLst>
      <p:ext uri="{BB962C8B-B14F-4D97-AF65-F5344CB8AC3E}">
        <p14:creationId xmlns:p14="http://schemas.microsoft.com/office/powerpoint/2010/main" val="33266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7BF81-FDD6-6131-EFC9-98531ED6440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7E46274-E6C5-C894-10FB-31B23BC39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28C9757-7201-5B1E-9754-AFC04E9B1441}"/>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LSAT Advisement</a:t>
            </a:r>
          </a:p>
        </p:txBody>
      </p:sp>
      <p:sp>
        <p:nvSpPr>
          <p:cNvPr id="3" name="Subtitle 2">
            <a:extLst>
              <a:ext uri="{FF2B5EF4-FFF2-40B4-BE49-F238E27FC236}">
                <a16:creationId xmlns:a16="http://schemas.microsoft.com/office/drawing/2014/main" id="{85CEC3D0-55D4-1B4F-215F-216EF310AF0F}"/>
              </a:ext>
            </a:extLst>
          </p:cNvPr>
          <p:cNvSpPr>
            <a:spLocks noGrp="1"/>
          </p:cNvSpPr>
          <p:nvPr>
            <p:ph type="subTitle" idx="1"/>
          </p:nvPr>
        </p:nvSpPr>
        <p:spPr>
          <a:xfrm>
            <a:off x="1208228" y="5972174"/>
            <a:ext cx="8578699" cy="504825"/>
          </a:xfrm>
        </p:spPr>
        <p:txBody>
          <a:bodyPr>
            <a:normAutofit/>
          </a:bodyPr>
          <a:lstStyle/>
          <a:p>
            <a:pPr algn="l"/>
            <a:endParaRPr lang="en-US" sz="2000">
              <a:solidFill>
                <a:srgbClr val="FFFFFF"/>
              </a:solidFill>
            </a:endParaRPr>
          </a:p>
        </p:txBody>
      </p:sp>
      <p:sp>
        <p:nvSpPr>
          <p:cNvPr id="10" name="Graphic 13">
            <a:extLst>
              <a:ext uri="{FF2B5EF4-FFF2-40B4-BE49-F238E27FC236}">
                <a16:creationId xmlns:a16="http://schemas.microsoft.com/office/drawing/2014/main" id="{8A0E58D2-CED1-7B0F-AFB7-04F60F265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1179F860-08AB-9F2A-3653-0331F565C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581E592A-B54B-B265-6B1C-9AF62F74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823F70E8-CCF5-4CCB-E798-7BC52231A9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22E4AAFF-1D18-96BB-3228-33AE3B7F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CD972169-AFA7-AD39-2B69-74C55DC1A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F5427FDC-8761-44FA-CE91-6C945EC5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40424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E14ED029-3F6D-E314-A7A0-3DCF5322056B}"/>
              </a:ext>
            </a:extLst>
          </p:cNvPr>
          <p:cNvPicPr>
            <a:picLocks noChangeAspect="1"/>
          </p:cNvPicPr>
          <p:nvPr/>
        </p:nvPicPr>
        <p:blipFill>
          <a:blip r:embed="rId2"/>
          <a:srcRect r="-2" b="626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AA81E-044C-DDBB-8246-C7A00B88A37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09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0" name="Freeform: Shape 1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98755CA-3381-E030-13EC-E409D91F9D00}"/>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rPr>
              <a:t>Agenda</a:t>
            </a:r>
          </a:p>
        </p:txBody>
      </p:sp>
      <p:sp>
        <p:nvSpPr>
          <p:cNvPr id="3" name="Content Placeholder 2">
            <a:extLst>
              <a:ext uri="{FF2B5EF4-FFF2-40B4-BE49-F238E27FC236}">
                <a16:creationId xmlns:a16="http://schemas.microsoft.com/office/drawing/2014/main" id="{62D3AF5E-EA7C-BC6C-CE96-2882B187C805}"/>
              </a:ext>
            </a:extLst>
          </p:cNvPr>
          <p:cNvSpPr>
            <a:spLocks noGrp="1"/>
          </p:cNvSpPr>
          <p:nvPr>
            <p:ph idx="1"/>
          </p:nvPr>
        </p:nvSpPr>
        <p:spPr>
          <a:xfrm>
            <a:off x="6090574" y="801866"/>
            <a:ext cx="5306084" cy="5230634"/>
          </a:xfrm>
          <a:noFill/>
          <a:ln>
            <a:noFill/>
          </a:ln>
        </p:spPr>
        <p:txBody>
          <a:bodyPr vert="horz" lIns="91440" tIns="45720" rIns="91440" bIns="45720" rtlCol="0" anchor="ctr">
            <a:normAutofit lnSpcReduction="10000"/>
          </a:bodyPr>
          <a:lstStyle/>
          <a:p>
            <a:pPr marL="0" indent="0">
              <a:buNone/>
            </a:pPr>
            <a:endParaRPr lang="en-US" sz="1800" dirty="0">
              <a:solidFill>
                <a:schemeClr val="tx2"/>
              </a:solidFill>
            </a:endParaRPr>
          </a:p>
          <a:p>
            <a:pPr marL="342900" indent="-342900">
              <a:buAutoNum type="arabicPeriod"/>
            </a:pPr>
            <a:r>
              <a:rPr lang="en-US" sz="1800" dirty="0">
                <a:solidFill>
                  <a:schemeClr val="tx2"/>
                </a:solidFill>
                <a:latin typeface="Segoe UI"/>
                <a:cs typeface="Segoe UI"/>
              </a:rPr>
              <a:t>Welcome and LSAT overview </a:t>
            </a:r>
          </a:p>
          <a:p>
            <a:pPr marL="0" indent="0">
              <a:buNone/>
            </a:pPr>
            <a:br>
              <a:rPr lang="en-US" sz="1800" dirty="0">
                <a:latin typeface="Segoe UI"/>
                <a:cs typeface="Segoe UI"/>
              </a:rPr>
            </a:br>
            <a:r>
              <a:rPr lang="en-US" sz="1800" dirty="0">
                <a:solidFill>
                  <a:schemeClr val="tx2"/>
                </a:solidFill>
                <a:latin typeface="Segoe UI"/>
                <a:cs typeface="Segoe UI"/>
              </a:rPr>
              <a:t>2. LSAT introductions</a:t>
            </a:r>
          </a:p>
          <a:p>
            <a:pPr marL="0" indent="0">
              <a:buNone/>
            </a:pPr>
            <a:br>
              <a:rPr lang="en-US" sz="1800" dirty="0">
                <a:latin typeface="Segoe UI"/>
                <a:cs typeface="Segoe UI"/>
              </a:rPr>
            </a:br>
            <a:r>
              <a:rPr lang="en-US" sz="1800" dirty="0">
                <a:solidFill>
                  <a:schemeClr val="tx2"/>
                </a:solidFill>
                <a:latin typeface="Segoe UI"/>
                <a:cs typeface="Segoe UI"/>
              </a:rPr>
              <a:t>3. Nominations and elections of LSAT chair &amp; secretary</a:t>
            </a:r>
          </a:p>
          <a:p>
            <a:pPr marL="0" indent="0">
              <a:buNone/>
            </a:pPr>
            <a:br>
              <a:rPr lang="en-US" sz="1800" dirty="0">
                <a:latin typeface="Segoe UI"/>
                <a:cs typeface="Segoe UI"/>
              </a:rPr>
            </a:br>
            <a:r>
              <a:rPr lang="en-US" sz="1800" dirty="0">
                <a:solidFill>
                  <a:schemeClr val="tx2"/>
                </a:solidFill>
                <a:latin typeface="Segoe UI"/>
                <a:cs typeface="Segoe UI"/>
              </a:rPr>
              <a:t>4. Scheduling of meetings</a:t>
            </a:r>
          </a:p>
          <a:p>
            <a:pPr marL="0" indent="0">
              <a:buNone/>
            </a:pPr>
            <a:br>
              <a:rPr lang="en-US" sz="1800" dirty="0">
                <a:latin typeface="Segoe UI"/>
                <a:cs typeface="Segoe UI"/>
              </a:rPr>
            </a:br>
            <a:r>
              <a:rPr lang="en-US" sz="1800" dirty="0">
                <a:solidFill>
                  <a:schemeClr val="tx2"/>
                </a:solidFill>
                <a:latin typeface="Segoe UI"/>
                <a:cs typeface="Segoe UI"/>
              </a:rPr>
              <a:t>5. CSP review - last year's goals &amp; this year's goals with insight and suggestions from LSAT on how the school can share goals and keep them at the center of the school's messaging to caregivers and in what ways the community could support their students to achieve our goals</a:t>
            </a:r>
          </a:p>
          <a:p>
            <a:pPr marL="0" indent="0">
              <a:buNone/>
            </a:pPr>
            <a:br>
              <a:rPr lang="en-US" sz="1800" dirty="0">
                <a:latin typeface="Segoe UI"/>
                <a:cs typeface="Segoe UI"/>
              </a:rPr>
            </a:br>
            <a:r>
              <a:rPr lang="en-US" sz="1800" dirty="0">
                <a:solidFill>
                  <a:schemeClr val="tx2"/>
                </a:solidFill>
                <a:latin typeface="Segoe UI"/>
                <a:cs typeface="Segoe UI"/>
              </a:rPr>
              <a:t>6. Special education programming</a:t>
            </a:r>
          </a:p>
          <a:p>
            <a:pPr lvl="1">
              <a:buFont typeface="Courier New" panose="020B0604020202020204" pitchFamily="34" charset="0"/>
              <a:buChar char="o"/>
            </a:pPr>
            <a:endParaRPr lang="en-US" sz="1800" dirty="0">
              <a:solidFill>
                <a:schemeClr val="tx2"/>
              </a:solidFill>
            </a:endParaRPr>
          </a:p>
        </p:txBody>
      </p:sp>
    </p:spTree>
    <p:extLst>
      <p:ext uri="{BB962C8B-B14F-4D97-AF65-F5344CB8AC3E}">
        <p14:creationId xmlns:p14="http://schemas.microsoft.com/office/powerpoint/2010/main" val="114908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FB79-1746-66D4-0A16-D9A04AEBF4B6}"/>
              </a:ext>
            </a:extLst>
          </p:cNvPr>
          <p:cNvSpPr>
            <a:spLocks noGrp="1"/>
          </p:cNvSpPr>
          <p:nvPr>
            <p:ph type="title"/>
          </p:nvPr>
        </p:nvSpPr>
        <p:spPr/>
        <p:txBody>
          <a:bodyPr/>
          <a:lstStyle/>
          <a:p>
            <a:r>
              <a:rPr lang="en-US" sz="4400" dirty="0"/>
              <a:t>Welcome and Overview</a:t>
            </a:r>
            <a:endParaRPr lang="en-US" dirty="0"/>
          </a:p>
        </p:txBody>
      </p:sp>
      <p:graphicFrame>
        <p:nvGraphicFramePr>
          <p:cNvPr id="6" name="Content Placeholder 2">
            <a:extLst>
              <a:ext uri="{FF2B5EF4-FFF2-40B4-BE49-F238E27FC236}">
                <a16:creationId xmlns:a16="http://schemas.microsoft.com/office/drawing/2014/main" id="{A1DD0714-45DD-5C68-3C31-98BE4ACD0C99}"/>
              </a:ext>
            </a:extLst>
          </p:cNvPr>
          <p:cNvGraphicFramePr>
            <a:graphicFrameLocks noGrp="1"/>
          </p:cNvGraphicFramePr>
          <p:nvPr>
            <p:ph idx="1"/>
            <p:extLst>
              <p:ext uri="{D42A27DB-BD31-4B8C-83A1-F6EECF244321}">
                <p14:modId xmlns:p14="http://schemas.microsoft.com/office/powerpoint/2010/main" val="532164618"/>
              </p:ext>
            </p:extLst>
          </p:nvPr>
        </p:nvGraphicFramePr>
        <p:xfrm>
          <a:off x="5436749" y="634352"/>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3840638-8161-C668-C61E-E5FF0C44B5CD}"/>
              </a:ext>
            </a:extLst>
          </p:cNvPr>
          <p:cNvSpPr>
            <a:spLocks noGrp="1"/>
          </p:cNvSpPr>
          <p:nvPr>
            <p:ph type="body" sz="half" idx="2"/>
          </p:nvPr>
        </p:nvSpPr>
        <p:spPr/>
        <p:txBody>
          <a:bodyPr vert="horz" lIns="91440" tIns="45720" rIns="91440" bIns="45720" rtlCol="0" anchor="t">
            <a:normAutofit/>
          </a:bodyPr>
          <a:lstStyle/>
          <a:p>
            <a:endParaRPr lang="en-US" sz="2000" b="1" dirty="0"/>
          </a:p>
          <a:p>
            <a:endParaRPr lang="en-US" sz="2000" b="1" dirty="0"/>
          </a:p>
          <a:p>
            <a:endParaRPr lang="en-US" sz="2000" b="1" dirty="0"/>
          </a:p>
          <a:p>
            <a:endParaRPr lang="en-US" sz="2000" b="1" dirty="0"/>
          </a:p>
          <a:p>
            <a:r>
              <a:rPr lang="en-US" sz="2000" b="1" dirty="0"/>
              <a:t>LSAT leadership this year - Introductions</a:t>
            </a:r>
            <a:endParaRPr lang="en-US" dirty="0"/>
          </a:p>
        </p:txBody>
      </p:sp>
    </p:spTree>
    <p:extLst>
      <p:ext uri="{BB962C8B-B14F-4D97-AF65-F5344CB8AC3E}">
        <p14:creationId xmlns:p14="http://schemas.microsoft.com/office/powerpoint/2010/main" val="375928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7517-72F0-C646-864A-7F66E23842CD}"/>
              </a:ext>
            </a:extLst>
          </p:cNvPr>
          <p:cNvSpPr>
            <a:spLocks noGrp="1"/>
          </p:cNvSpPr>
          <p:nvPr>
            <p:ph type="title"/>
          </p:nvPr>
        </p:nvSpPr>
        <p:spPr/>
        <p:txBody>
          <a:bodyPr/>
          <a:lstStyle/>
          <a:p>
            <a:r>
              <a:rPr lang="en-US" dirty="0"/>
              <a:t>LSAT Role</a:t>
            </a:r>
          </a:p>
        </p:txBody>
      </p:sp>
      <p:graphicFrame>
        <p:nvGraphicFramePr>
          <p:cNvPr id="6" name="Content Placeholder 2">
            <a:extLst>
              <a:ext uri="{FF2B5EF4-FFF2-40B4-BE49-F238E27FC236}">
                <a16:creationId xmlns:a16="http://schemas.microsoft.com/office/drawing/2014/main" id="{2BD4FA96-1E89-C9F5-6720-C2090238D7C9}"/>
              </a:ext>
            </a:extLst>
          </p:cNvPr>
          <p:cNvGraphicFramePr>
            <a:graphicFrameLocks noGrp="1"/>
          </p:cNvGraphicFramePr>
          <p:nvPr>
            <p:ph idx="1"/>
          </p:nvPr>
        </p:nvGraphicFramePr>
        <p:xfrm>
          <a:off x="4088166" y="987425"/>
          <a:ext cx="7267222" cy="487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F06FC74F-EE3F-0E80-287C-27902DB4AD98}"/>
              </a:ext>
            </a:extLst>
          </p:cNvPr>
          <p:cNvSpPr>
            <a:spLocks noGrp="1"/>
          </p:cNvSpPr>
          <p:nvPr>
            <p:ph type="body" sz="half" idx="2"/>
          </p:nvPr>
        </p:nvSpPr>
        <p:spPr>
          <a:xfrm>
            <a:off x="410811" y="2057400"/>
            <a:ext cx="3435526" cy="3805944"/>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How LSAT supports the school</a:t>
            </a:r>
          </a:p>
        </p:txBody>
      </p:sp>
    </p:spTree>
    <p:extLst>
      <p:ext uri="{BB962C8B-B14F-4D97-AF65-F5344CB8AC3E}">
        <p14:creationId xmlns:p14="http://schemas.microsoft.com/office/powerpoint/2010/main" val="215423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C3B1-2F09-F66D-E0AE-E20CEAAFCB77}"/>
              </a:ext>
            </a:extLst>
          </p:cNvPr>
          <p:cNvSpPr>
            <a:spLocks noGrp="1"/>
          </p:cNvSpPr>
          <p:nvPr>
            <p:ph type="title"/>
          </p:nvPr>
        </p:nvSpPr>
        <p:spPr/>
        <p:txBody>
          <a:bodyPr/>
          <a:lstStyle/>
          <a:p>
            <a:r>
              <a:rPr lang="en-US" dirty="0"/>
              <a:t>Principal Participation in LSAT</a:t>
            </a:r>
          </a:p>
        </p:txBody>
      </p:sp>
      <p:sp>
        <p:nvSpPr>
          <p:cNvPr id="3" name="Content Placeholder 2">
            <a:extLst>
              <a:ext uri="{FF2B5EF4-FFF2-40B4-BE49-F238E27FC236}">
                <a16:creationId xmlns:a16="http://schemas.microsoft.com/office/drawing/2014/main" id="{4F05F3D8-F147-1722-A740-C51DFDBAF8E3}"/>
              </a:ext>
            </a:extLst>
          </p:cNvPr>
          <p:cNvSpPr>
            <a:spLocks noGrp="1"/>
          </p:cNvSpPr>
          <p:nvPr>
            <p:ph idx="1"/>
          </p:nvPr>
        </p:nvSpPr>
        <p:spPr>
          <a:xfrm>
            <a:off x="4821431" y="987425"/>
            <a:ext cx="6533957" cy="4881321"/>
          </a:xfrm>
        </p:spPr>
        <p:txBody>
          <a:bodyPr vert="horz" lIns="91440" tIns="45720" rIns="91440" bIns="45720" rtlCol="0" anchor="t">
            <a:normAutofit fontScale="70000" lnSpcReduction="20000"/>
          </a:bodyPr>
          <a:lstStyle/>
          <a:p>
            <a:r>
              <a:rPr lang="en-US" dirty="0">
                <a:ea typeface="+mn-lt"/>
                <a:cs typeface="+mn-lt"/>
              </a:rPr>
              <a:t>Since the purpose of the Local School Advisory Team is to advise the principal, the inclusion of the principal as a member of the Team would put that individual in the odd position of advising one’s self. </a:t>
            </a:r>
            <a:r>
              <a:rPr lang="en-US" i="1" dirty="0">
                <a:ea typeface="+mn-lt"/>
                <a:cs typeface="+mn-lt"/>
              </a:rPr>
              <a:t>Therefore, the principal is not a member of the Local School Advisory Team itself but is essential to the Local School Advisory Team’s work and is expected to strongly consider LSAT recommendations. </a:t>
            </a:r>
          </a:p>
          <a:p>
            <a:pPr marL="0" indent="0">
              <a:buNone/>
            </a:pPr>
            <a:endParaRPr lang="en-US" i="1" dirty="0">
              <a:ea typeface="+mn-lt"/>
              <a:cs typeface="+mn-lt"/>
            </a:endParaRPr>
          </a:p>
          <a:p>
            <a:r>
              <a:rPr lang="en-US" dirty="0">
                <a:ea typeface="+mn-lt"/>
                <a:cs typeface="+mn-lt"/>
              </a:rPr>
              <a:t>Principals or their designees must play essential roles in the work of their Local School Advisory Teams in terms of participation, responsive listening, and respectful dialogue. Principals will be held accountable to their Instructional Superintendent and the Chancellor for successful execution of this role.</a:t>
            </a:r>
            <a:endParaRPr lang="en-US"/>
          </a:p>
        </p:txBody>
      </p:sp>
      <p:sp>
        <p:nvSpPr>
          <p:cNvPr id="4" name="Text Placeholder 3">
            <a:extLst>
              <a:ext uri="{FF2B5EF4-FFF2-40B4-BE49-F238E27FC236}">
                <a16:creationId xmlns:a16="http://schemas.microsoft.com/office/drawing/2014/main" id="{B6904EDB-93CB-BC1D-19FB-5D3EFF8EA23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6320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36758-145F-4F5B-4535-E45A5BA34CC0}"/>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Nominations and Elections – Scheduling Regular Meetings</a:t>
            </a:r>
          </a:p>
        </p:txBody>
      </p:sp>
      <p:sp>
        <p:nvSpPr>
          <p:cNvPr id="3" name="Content Placeholder 2">
            <a:extLst>
              <a:ext uri="{FF2B5EF4-FFF2-40B4-BE49-F238E27FC236}">
                <a16:creationId xmlns:a16="http://schemas.microsoft.com/office/drawing/2014/main" id="{96C5376E-7535-30B2-4994-4DFF1C3BE7F0}"/>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2400"/>
              <a:t>Roles for Election:</a:t>
            </a:r>
          </a:p>
          <a:p>
            <a:pPr lvl="1"/>
            <a:r>
              <a:rPr lang="en-US" dirty="0"/>
              <a:t>Chair</a:t>
            </a:r>
            <a:endParaRPr lang="en-US"/>
          </a:p>
          <a:p>
            <a:pPr lvl="1"/>
            <a:r>
              <a:rPr lang="en-US" dirty="0"/>
              <a:t>Secretary</a:t>
            </a:r>
            <a:endParaRPr lang="en-US"/>
          </a:p>
          <a:p>
            <a:pPr lvl="1"/>
            <a:endParaRPr lang="en-US"/>
          </a:p>
        </p:txBody>
      </p:sp>
      <p:sp>
        <p:nvSpPr>
          <p:cNvPr id="4" name="TextBox 3">
            <a:extLst>
              <a:ext uri="{FF2B5EF4-FFF2-40B4-BE49-F238E27FC236}">
                <a16:creationId xmlns:a16="http://schemas.microsoft.com/office/drawing/2014/main" id="{A8795B5D-21C1-194A-C014-D59D4E69CAF1}"/>
              </a:ext>
            </a:extLst>
          </p:cNvPr>
          <p:cNvSpPr txBox="1"/>
          <p:nvPr/>
        </p:nvSpPr>
        <p:spPr>
          <a:xfrm>
            <a:off x="6256020" y="2177456"/>
            <a:ext cx="5097780" cy="379574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500" b="1"/>
              <a:t>The Chair</a:t>
            </a:r>
            <a:r>
              <a:rPr lang="en-US" sz="1500"/>
              <a:t> is the primary liaison to the principal and is the principal’s point of contact for the LSAT. The Chair: ▪ Shall convene meetings of the Local School Advisory Team; ▪ Works with the principal on logistics, meeting planning, and agenda development; ▪ Encourages other members to attain the knowledge necessary to participate meaningfully which may include identifying internal or external resources; ▪ Serves as liaison between the Local School Advisory Team and DCPS central office, specifically the Communications and Engagement Office (CEO), distributing key information from the central office as well as requesting information from, or voicing concerns to, the central office; ▪ Participates in meetings and professional development sessions for chairs and members. </a:t>
            </a:r>
          </a:p>
        </p:txBody>
      </p:sp>
    </p:spTree>
    <p:extLst>
      <p:ext uri="{BB962C8B-B14F-4D97-AF65-F5344CB8AC3E}">
        <p14:creationId xmlns:p14="http://schemas.microsoft.com/office/powerpoint/2010/main" val="136816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0" name="Group 19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2" name="Group 201">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3" name="Freeform: Shape 202">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4" name="Freeform: Shape 203">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 name="Freeform: Shape 20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051E7F4-44F1-E831-3D45-7588249E8859}"/>
              </a:ext>
            </a:extLst>
          </p:cNvPr>
          <p:cNvSpPr>
            <a:spLocks noGrp="1"/>
          </p:cNvSpPr>
          <p:nvPr>
            <p:ph type="ctrTitle"/>
          </p:nvPr>
        </p:nvSpPr>
        <p:spPr>
          <a:xfrm>
            <a:off x="789708" y="666351"/>
            <a:ext cx="10558405" cy="3044335"/>
          </a:xfrm>
        </p:spPr>
        <p:txBody>
          <a:bodyPr anchor="b">
            <a:normAutofit/>
          </a:bodyPr>
          <a:lstStyle/>
          <a:p>
            <a:r>
              <a:rPr lang="en-US" sz="4800" dirty="0">
                <a:solidFill>
                  <a:schemeClr val="bg1"/>
                </a:solidFill>
              </a:rPr>
              <a:t>CSP 2025-2026</a:t>
            </a:r>
          </a:p>
        </p:txBody>
      </p:sp>
      <p:sp>
        <p:nvSpPr>
          <p:cNvPr id="3" name="Subtitle 2">
            <a:extLst>
              <a:ext uri="{FF2B5EF4-FFF2-40B4-BE49-F238E27FC236}">
                <a16:creationId xmlns:a16="http://schemas.microsoft.com/office/drawing/2014/main" id="{0B3EB054-2486-53CF-CC63-E3E38D010E97}"/>
              </a:ext>
            </a:extLst>
          </p:cNvPr>
          <p:cNvSpPr>
            <a:spLocks noGrp="1"/>
          </p:cNvSpPr>
          <p:nvPr>
            <p:ph type="subTitle" idx="1"/>
          </p:nvPr>
        </p:nvSpPr>
        <p:spPr>
          <a:xfrm>
            <a:off x="789708" y="3866064"/>
            <a:ext cx="10558405" cy="2234485"/>
          </a:xfrm>
        </p:spPr>
        <p:txBody>
          <a:bodyPr vert="horz" lIns="91440" tIns="45720" rIns="91440" bIns="45720" rtlCol="0" anchor="t">
            <a:normAutofit/>
          </a:bodyPr>
          <a:lstStyle/>
          <a:p>
            <a:r>
              <a:rPr lang="en-US">
                <a:solidFill>
                  <a:schemeClr val="bg1"/>
                </a:solidFill>
              </a:rPr>
              <a:t>Comprehensive School Plan</a:t>
            </a:r>
          </a:p>
        </p:txBody>
      </p:sp>
    </p:spTree>
    <p:extLst>
      <p:ext uri="{BB962C8B-B14F-4D97-AF65-F5344CB8AC3E}">
        <p14:creationId xmlns:p14="http://schemas.microsoft.com/office/powerpoint/2010/main" val="251842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4A30-6693-70F9-DD7D-C41FC07521BD}"/>
              </a:ext>
            </a:extLst>
          </p:cNvPr>
          <p:cNvSpPr>
            <a:spLocks noGrp="1"/>
          </p:cNvSpPr>
          <p:nvPr>
            <p:ph type="title"/>
          </p:nvPr>
        </p:nvSpPr>
        <p:spPr>
          <a:xfrm>
            <a:off x="838200" y="365125"/>
            <a:ext cx="10515600" cy="522048"/>
          </a:xfrm>
        </p:spPr>
        <p:txBody>
          <a:bodyPr>
            <a:normAutofit fontScale="90000"/>
          </a:bodyPr>
          <a:lstStyle/>
          <a:p>
            <a:r>
              <a:rPr lang="en-US" dirty="0"/>
              <a:t>CSP Goals 25-26</a:t>
            </a:r>
          </a:p>
        </p:txBody>
      </p:sp>
      <p:pic>
        <p:nvPicPr>
          <p:cNvPr id="4" name="Content Placeholder 3" descr="A white text with red text&#10;&#10;AI-generated content may be incorrect.">
            <a:extLst>
              <a:ext uri="{FF2B5EF4-FFF2-40B4-BE49-F238E27FC236}">
                <a16:creationId xmlns:a16="http://schemas.microsoft.com/office/drawing/2014/main" id="{4A2B8ADE-BF34-8D68-E256-FB5CA429B637}"/>
              </a:ext>
            </a:extLst>
          </p:cNvPr>
          <p:cNvPicPr>
            <a:picLocks noGrp="1" noChangeAspect="1"/>
          </p:cNvPicPr>
          <p:nvPr>
            <p:ph idx="1"/>
          </p:nvPr>
        </p:nvPicPr>
        <p:blipFill>
          <a:blip r:embed="rId2"/>
          <a:stretch>
            <a:fillRect/>
          </a:stretch>
        </p:blipFill>
        <p:spPr>
          <a:xfrm>
            <a:off x="6905631" y="1143469"/>
            <a:ext cx="4852498" cy="2906375"/>
          </a:xfrm>
          <a:prstGeom prst="rect">
            <a:avLst/>
          </a:prstGeom>
        </p:spPr>
      </p:pic>
      <p:pic>
        <p:nvPicPr>
          <p:cNvPr id="5" name="Picture 4" descr="A black and red text on a white background&#10;&#10;AI-generated content may be incorrect.">
            <a:extLst>
              <a:ext uri="{FF2B5EF4-FFF2-40B4-BE49-F238E27FC236}">
                <a16:creationId xmlns:a16="http://schemas.microsoft.com/office/drawing/2014/main" id="{093AA963-DE92-7E79-5F5E-15303F50CBB6}"/>
              </a:ext>
            </a:extLst>
          </p:cNvPr>
          <p:cNvPicPr>
            <a:picLocks noChangeAspect="1"/>
          </p:cNvPicPr>
          <p:nvPr/>
        </p:nvPicPr>
        <p:blipFill>
          <a:blip r:embed="rId3"/>
          <a:stretch>
            <a:fillRect/>
          </a:stretch>
        </p:blipFill>
        <p:spPr>
          <a:xfrm>
            <a:off x="614795" y="1528521"/>
            <a:ext cx="4866410" cy="2523260"/>
          </a:xfrm>
          <a:prstGeom prst="rect">
            <a:avLst/>
          </a:prstGeom>
        </p:spPr>
      </p:pic>
      <p:pic>
        <p:nvPicPr>
          <p:cNvPr id="6" name="Picture 5" descr="A black line with red text&#10;&#10;AI-generated content may be incorrect.">
            <a:extLst>
              <a:ext uri="{FF2B5EF4-FFF2-40B4-BE49-F238E27FC236}">
                <a16:creationId xmlns:a16="http://schemas.microsoft.com/office/drawing/2014/main" id="{E7CFA4FF-96A6-0A80-FFD3-A0EF085E14CA}"/>
              </a:ext>
            </a:extLst>
          </p:cNvPr>
          <p:cNvPicPr>
            <a:picLocks noChangeAspect="1"/>
          </p:cNvPicPr>
          <p:nvPr/>
        </p:nvPicPr>
        <p:blipFill>
          <a:blip r:embed="rId4"/>
          <a:stretch>
            <a:fillRect/>
          </a:stretch>
        </p:blipFill>
        <p:spPr>
          <a:xfrm>
            <a:off x="6904420" y="4984048"/>
            <a:ext cx="4863524" cy="1245178"/>
          </a:xfrm>
          <a:prstGeom prst="rect">
            <a:avLst/>
          </a:prstGeom>
        </p:spPr>
      </p:pic>
      <p:pic>
        <p:nvPicPr>
          <p:cNvPr id="7" name="Picture 6" descr="A white text with red text&#10;&#10;AI-generated content may be incorrect.">
            <a:extLst>
              <a:ext uri="{FF2B5EF4-FFF2-40B4-BE49-F238E27FC236}">
                <a16:creationId xmlns:a16="http://schemas.microsoft.com/office/drawing/2014/main" id="{8EAFC97D-7A92-2058-EEDD-C7E54929B7BC}"/>
              </a:ext>
            </a:extLst>
          </p:cNvPr>
          <p:cNvPicPr>
            <a:picLocks noChangeAspect="1"/>
          </p:cNvPicPr>
          <p:nvPr/>
        </p:nvPicPr>
        <p:blipFill>
          <a:blip r:embed="rId5"/>
          <a:stretch>
            <a:fillRect/>
          </a:stretch>
        </p:blipFill>
        <p:spPr>
          <a:xfrm>
            <a:off x="613737" y="4684664"/>
            <a:ext cx="4868527" cy="1837460"/>
          </a:xfrm>
          <a:prstGeom prst="rect">
            <a:avLst/>
          </a:prstGeom>
        </p:spPr>
      </p:pic>
      <p:sp>
        <p:nvSpPr>
          <p:cNvPr id="9" name="TextBox 8">
            <a:extLst>
              <a:ext uri="{FF2B5EF4-FFF2-40B4-BE49-F238E27FC236}">
                <a16:creationId xmlns:a16="http://schemas.microsoft.com/office/drawing/2014/main" id="{5C49011F-DCBE-5E88-6051-3DEF8FC903B6}"/>
              </a:ext>
            </a:extLst>
          </p:cNvPr>
          <p:cNvSpPr txBox="1"/>
          <p:nvPr/>
        </p:nvSpPr>
        <p:spPr>
          <a:xfrm>
            <a:off x="648000" y="1116000"/>
            <a:ext cx="325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Literacy</a:t>
            </a:r>
          </a:p>
        </p:txBody>
      </p:sp>
      <p:sp>
        <p:nvSpPr>
          <p:cNvPr id="11" name="TextBox 10">
            <a:extLst>
              <a:ext uri="{FF2B5EF4-FFF2-40B4-BE49-F238E27FC236}">
                <a16:creationId xmlns:a16="http://schemas.microsoft.com/office/drawing/2014/main" id="{2337BD5D-A737-E884-B42F-0DE09062CEA6}"/>
              </a:ext>
            </a:extLst>
          </p:cNvPr>
          <p:cNvSpPr txBox="1"/>
          <p:nvPr/>
        </p:nvSpPr>
        <p:spPr>
          <a:xfrm>
            <a:off x="624000" y="4344000"/>
            <a:ext cx="258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Math</a:t>
            </a:r>
          </a:p>
        </p:txBody>
      </p:sp>
      <p:sp>
        <p:nvSpPr>
          <p:cNvPr id="13" name="TextBox 12">
            <a:extLst>
              <a:ext uri="{FF2B5EF4-FFF2-40B4-BE49-F238E27FC236}">
                <a16:creationId xmlns:a16="http://schemas.microsoft.com/office/drawing/2014/main" id="{CBAF8B5B-6C4F-42DD-EC36-25E5465075B2}"/>
              </a:ext>
            </a:extLst>
          </p:cNvPr>
          <p:cNvSpPr txBox="1"/>
          <p:nvPr/>
        </p:nvSpPr>
        <p:spPr>
          <a:xfrm>
            <a:off x="6900000" y="4560000"/>
            <a:ext cx="4152000" cy="37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Prepared for What's Next</a:t>
            </a:r>
          </a:p>
        </p:txBody>
      </p:sp>
      <p:sp>
        <p:nvSpPr>
          <p:cNvPr id="14" name="TextBox 13">
            <a:extLst>
              <a:ext uri="{FF2B5EF4-FFF2-40B4-BE49-F238E27FC236}">
                <a16:creationId xmlns:a16="http://schemas.microsoft.com/office/drawing/2014/main" id="{5205645D-0D9B-FF35-71D6-26931F21DF58}"/>
              </a:ext>
            </a:extLst>
          </p:cNvPr>
          <p:cNvSpPr txBox="1"/>
          <p:nvPr/>
        </p:nvSpPr>
        <p:spPr>
          <a:xfrm>
            <a:off x="6972000" y="720000"/>
            <a:ext cx="446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Connected to Schools</a:t>
            </a:r>
          </a:p>
        </p:txBody>
      </p:sp>
    </p:spTree>
    <p:extLst>
      <p:ext uri="{BB962C8B-B14F-4D97-AF65-F5344CB8AC3E}">
        <p14:creationId xmlns:p14="http://schemas.microsoft.com/office/powerpoint/2010/main" val="13993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FAA0542-CBEC-DF87-5218-53E267511800}"/>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LSAT Advisement</a:t>
            </a:r>
          </a:p>
        </p:txBody>
      </p:sp>
      <p:sp>
        <p:nvSpPr>
          <p:cNvPr id="3" name="Subtitle 2">
            <a:extLst>
              <a:ext uri="{FF2B5EF4-FFF2-40B4-BE49-F238E27FC236}">
                <a16:creationId xmlns:a16="http://schemas.microsoft.com/office/drawing/2014/main" id="{8585F439-6F50-AC55-E407-3C4E1704D8B8}"/>
              </a:ext>
            </a:extLst>
          </p:cNvPr>
          <p:cNvSpPr>
            <a:spLocks noGrp="1"/>
          </p:cNvSpPr>
          <p:nvPr>
            <p:ph type="subTitle" idx="1"/>
          </p:nvPr>
        </p:nvSpPr>
        <p:spPr>
          <a:xfrm>
            <a:off x="1208228" y="5972174"/>
            <a:ext cx="8578699" cy="504825"/>
          </a:xfrm>
        </p:spPr>
        <p:txBody>
          <a:bodyPr>
            <a:normAutofit/>
          </a:bodyPr>
          <a:lstStyle/>
          <a:p>
            <a:pPr algn="l"/>
            <a:endParaRPr lang="en-US"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423473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876</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Aptos Narrow</vt:lpstr>
      <vt:lpstr>Arial</vt:lpstr>
      <vt:lpstr>Calibri</vt:lpstr>
      <vt:lpstr>Courier New</vt:lpstr>
      <vt:lpstr>Segoe UI</vt:lpstr>
      <vt:lpstr>office theme</vt:lpstr>
      <vt:lpstr>LSAT </vt:lpstr>
      <vt:lpstr>Agenda</vt:lpstr>
      <vt:lpstr>Welcome and Overview</vt:lpstr>
      <vt:lpstr>LSAT Role</vt:lpstr>
      <vt:lpstr>Principal Participation in LSAT</vt:lpstr>
      <vt:lpstr>Nominations and Elections – Scheduling Regular Meetings</vt:lpstr>
      <vt:lpstr>CSP 2025-2026</vt:lpstr>
      <vt:lpstr>CSP Goals 25-26</vt:lpstr>
      <vt:lpstr>LSAT Advisement</vt:lpstr>
      <vt:lpstr>CSP 2024-2025 Review</vt:lpstr>
      <vt:lpstr>PowerPoint Presentation</vt:lpstr>
      <vt:lpstr>PowerPoint Presentation</vt:lpstr>
      <vt:lpstr>PowerPoint Presentation</vt:lpstr>
      <vt:lpstr>LSAT Advisement</vt:lpstr>
      <vt:lpstr>Special Education</vt:lpstr>
      <vt:lpstr>LSAT Advisement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LSAT </dc:title>
  <dc:creator/>
  <cp:lastModifiedBy>O'Connor, Elizabeth M</cp:lastModifiedBy>
  <cp:revision>373</cp:revision>
  <dcterms:created xsi:type="dcterms:W3CDTF">2024-09-12T15:49:42Z</dcterms:created>
  <dcterms:modified xsi:type="dcterms:W3CDTF">2025-09-19T17:50:19Z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2025-09-19T15:31:08Z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a9aecc25-1664-45d2-8679-fff0959fd850</vt:lpwstr>
  </property>
  <property fmtid="{D5CDD505-2E9C-101B-9397-08002B2CF9AE}" pid="8" name="MSIP_Label_1665d9ee-429a-4d5f-97cc-cfb56e044a6e_ContentBits">
    <vt:lpwstr>0</vt:lpwstr>
  </property>
  <property fmtid="{D5CDD505-2E9C-101B-9397-08002B2CF9AE}" pid="9" name="MSIP_Label_1665d9ee-429a-4d5f-97cc-cfb56e044a6e_Tag">
    <vt:lpwstr>10, 0, 1, 1</vt:lpwstr>
  </property>
</Properties>
</file>